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787" r:id="rId1"/>
  </p:sldMasterIdLst>
  <p:notesMasterIdLst>
    <p:notesMasterId r:id="rId21"/>
  </p:notesMasterIdLst>
  <p:handoutMasterIdLst>
    <p:handoutMasterId r:id="rId22"/>
  </p:handoutMasterIdLst>
  <p:sldIdLst>
    <p:sldId id="267" r:id="rId2"/>
    <p:sldId id="264" r:id="rId3"/>
    <p:sldId id="279" r:id="rId4"/>
    <p:sldId id="259" r:id="rId5"/>
    <p:sldId id="280" r:id="rId6"/>
    <p:sldId id="281" r:id="rId7"/>
    <p:sldId id="282" r:id="rId8"/>
    <p:sldId id="283" r:id="rId9"/>
    <p:sldId id="284" r:id="rId10"/>
    <p:sldId id="293" r:id="rId11"/>
    <p:sldId id="285" r:id="rId12"/>
    <p:sldId id="292" r:id="rId13"/>
    <p:sldId id="287" r:id="rId14"/>
    <p:sldId id="288" r:id="rId15"/>
    <p:sldId id="289" r:id="rId16"/>
    <p:sldId id="261" r:id="rId17"/>
    <p:sldId id="290" r:id="rId18"/>
    <p:sldId id="269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DBF5D-FB9B-44D1-ADC3-31D0ED5D04B2}" v="1948" dt="2024-01-20T05:02:20.089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56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희수" userId="6756e86ad8a2881e" providerId="Windows Live" clId="Web-{AC2DBF5D-FB9B-44D1-ADC3-31D0ED5D04B2}"/>
    <pc:docChg chg="addSld modSld">
      <pc:chgData name="조 희수" userId="6756e86ad8a2881e" providerId="Windows Live" clId="Web-{AC2DBF5D-FB9B-44D1-ADC3-31D0ED5D04B2}" dt="2024-01-20T05:02:20.089" v="1784" actId="14100"/>
      <pc:docMkLst>
        <pc:docMk/>
      </pc:docMkLst>
      <pc:sldChg chg="modSp">
        <pc:chgData name="조 희수" userId="6756e86ad8a2881e" providerId="Windows Live" clId="Web-{AC2DBF5D-FB9B-44D1-ADC3-31D0ED5D04B2}" dt="2024-01-20T02:36:23.959" v="29" actId="1076"/>
        <pc:sldMkLst>
          <pc:docMk/>
          <pc:sldMk cId="1788068044" sldId="279"/>
        </pc:sldMkLst>
        <pc:picChg chg="mod">
          <ac:chgData name="조 희수" userId="6756e86ad8a2881e" providerId="Windows Live" clId="Web-{AC2DBF5D-FB9B-44D1-ADC3-31D0ED5D04B2}" dt="2024-01-20T02:36:23.959" v="29" actId="1076"/>
          <ac:picMkLst>
            <pc:docMk/>
            <pc:sldMk cId="1788068044" sldId="279"/>
            <ac:picMk id="21" creationId="{00000000-0000-0000-0000-000000000000}"/>
          </ac:picMkLst>
        </pc:picChg>
      </pc:sldChg>
      <pc:sldChg chg="addSp delSp modSp">
        <pc:chgData name="조 희수" userId="6756e86ad8a2881e" providerId="Windows Live" clId="Web-{AC2DBF5D-FB9B-44D1-ADC3-31D0ED5D04B2}" dt="2024-01-20T03:22:02.817" v="910"/>
        <pc:sldMkLst>
          <pc:docMk/>
          <pc:sldMk cId="2988059986" sldId="280"/>
        </pc:sldMkLst>
        <pc:spChg chg="add del mod">
          <ac:chgData name="조 희수" userId="6756e86ad8a2881e" providerId="Windows Live" clId="Web-{AC2DBF5D-FB9B-44D1-ADC3-31D0ED5D04B2}" dt="2024-01-20T02:36:14.537" v="28"/>
          <ac:spMkLst>
            <pc:docMk/>
            <pc:sldMk cId="2988059986" sldId="280"/>
            <ac:spMk id="10" creationId="{F0FB0E1A-59B1-BE5D-6848-7E67C374A8C1}"/>
          </ac:spMkLst>
        </pc:spChg>
        <pc:spChg chg="add del mod">
          <ac:chgData name="조 희수" userId="6756e86ad8a2881e" providerId="Windows Live" clId="Web-{AC2DBF5D-FB9B-44D1-ADC3-31D0ED5D04B2}" dt="2024-01-20T02:39:42.141" v="37"/>
          <ac:spMkLst>
            <pc:docMk/>
            <pc:sldMk cId="2988059986" sldId="280"/>
            <ac:spMk id="11" creationId="{EFF246D0-5761-A745-F457-AC3EC730DEEE}"/>
          </ac:spMkLst>
        </pc:spChg>
        <pc:spChg chg="add mod">
          <ac:chgData name="조 희수" userId="6756e86ad8a2881e" providerId="Windows Live" clId="Web-{AC2DBF5D-FB9B-44D1-ADC3-31D0ED5D04B2}" dt="2024-01-20T02:46:33.439" v="88" actId="1076"/>
          <ac:spMkLst>
            <pc:docMk/>
            <pc:sldMk cId="2988059986" sldId="280"/>
            <ac:spMk id="14" creationId="{BF0D3050-40E9-1D99-73A3-47D4F1DB0A13}"/>
          </ac:spMkLst>
        </pc:spChg>
        <pc:spChg chg="add mod">
          <ac:chgData name="조 희수" userId="6756e86ad8a2881e" providerId="Windows Live" clId="Web-{AC2DBF5D-FB9B-44D1-ADC3-31D0ED5D04B2}" dt="2024-01-20T02:52:18.767" v="207" actId="1076"/>
          <ac:spMkLst>
            <pc:docMk/>
            <pc:sldMk cId="2988059986" sldId="280"/>
            <ac:spMk id="17" creationId="{1CCFF5CB-60B1-70DA-A946-6AB8D259599F}"/>
          </ac:spMkLst>
        </pc:spChg>
        <pc:spChg chg="add mod">
          <ac:chgData name="조 희수" userId="6756e86ad8a2881e" providerId="Windows Live" clId="Web-{AC2DBF5D-FB9B-44D1-ADC3-31D0ED5D04B2}" dt="2024-01-20T02:55:46.757" v="341" actId="14100"/>
          <ac:spMkLst>
            <pc:docMk/>
            <pc:sldMk cId="2988059986" sldId="280"/>
            <ac:spMk id="18" creationId="{BAA8016F-6E8B-2C00-6605-BE8016A2AC71}"/>
          </ac:spMkLst>
        </pc:spChg>
        <pc:spChg chg="add del mod">
          <ac:chgData name="조 희수" userId="6756e86ad8a2881e" providerId="Windows Live" clId="Web-{AC2DBF5D-FB9B-44D1-ADC3-31D0ED5D04B2}" dt="2024-01-20T02:53:46.941" v="323"/>
          <ac:spMkLst>
            <pc:docMk/>
            <pc:sldMk cId="2988059986" sldId="280"/>
            <ac:spMk id="19" creationId="{C94C65F8-D30A-3E39-F0D7-0F09EFBEBF53}"/>
          </ac:spMkLst>
        </pc:spChg>
        <pc:spChg chg="add mod">
          <ac:chgData name="조 희수" userId="6756e86ad8a2881e" providerId="Windows Live" clId="Web-{AC2DBF5D-FB9B-44D1-ADC3-31D0ED5D04B2}" dt="2024-01-20T02:54:59.365" v="336" actId="14100"/>
          <ac:spMkLst>
            <pc:docMk/>
            <pc:sldMk cId="2988059986" sldId="280"/>
            <ac:spMk id="21" creationId="{A9F97389-7E25-2BEA-A003-7FB5D3F2B7BB}"/>
          </ac:spMkLst>
        </pc:spChg>
        <pc:spChg chg="add mod">
          <ac:chgData name="조 희수" userId="6756e86ad8a2881e" providerId="Windows Live" clId="Web-{AC2DBF5D-FB9B-44D1-ADC3-31D0ED5D04B2}" dt="2024-01-20T02:54:42.412" v="333"/>
          <ac:spMkLst>
            <pc:docMk/>
            <pc:sldMk cId="2988059986" sldId="280"/>
            <ac:spMk id="23" creationId="{99247ACD-D3A3-557D-4EC7-F223DE4188F0}"/>
          </ac:spMkLst>
        </pc:spChg>
        <pc:spChg chg="add mod">
          <ac:chgData name="조 희수" userId="6756e86ad8a2881e" providerId="Windows Live" clId="Web-{AC2DBF5D-FB9B-44D1-ADC3-31D0ED5D04B2}" dt="2024-01-20T02:55:21.428" v="338" actId="1076"/>
          <ac:spMkLst>
            <pc:docMk/>
            <pc:sldMk cId="2988059986" sldId="280"/>
            <ac:spMk id="25" creationId="{6E6B49A7-A7BC-F482-BB63-DF320B3CA796}"/>
          </ac:spMkLst>
        </pc:spChg>
        <pc:grpChg chg="add del mod">
          <ac:chgData name="조 희수" userId="6756e86ad8a2881e" providerId="Windows Live" clId="Web-{AC2DBF5D-FB9B-44D1-ADC3-31D0ED5D04B2}" dt="2024-01-20T02:35:27.879" v="23"/>
          <ac:grpSpMkLst>
            <pc:docMk/>
            <pc:sldMk cId="2988059986" sldId="280"/>
            <ac:grpSpMk id="9" creationId="{92E50B3A-E6AF-AD88-0C24-37BBF3D55E12}"/>
          </ac:grpSpMkLst>
        </pc:grpChg>
        <pc:graphicFrameChg chg="mod modGraphic">
          <ac:chgData name="조 희수" userId="6756e86ad8a2881e" providerId="Windows Live" clId="Web-{AC2DBF5D-FB9B-44D1-ADC3-31D0ED5D04B2}" dt="2024-01-20T03:22:02.817" v="910"/>
          <ac:graphicFrameMkLst>
            <pc:docMk/>
            <pc:sldMk cId="2988059986" sldId="280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2:34:44.782" v="19"/>
          <ac:picMkLst>
            <pc:docMk/>
            <pc:sldMk cId="2988059986" sldId="280"/>
            <ac:picMk id="5" creationId="{00000000-0000-0000-0000-000000000000}"/>
          </ac:picMkLst>
        </pc:picChg>
        <pc:picChg chg="add del mod topLvl">
          <ac:chgData name="조 희수" userId="6756e86ad8a2881e" providerId="Windows Live" clId="Web-{AC2DBF5D-FB9B-44D1-ADC3-31D0ED5D04B2}" dt="2024-01-20T02:43:19.887" v="38"/>
          <ac:picMkLst>
            <pc:docMk/>
            <pc:sldMk cId="2988059986" sldId="280"/>
            <ac:picMk id="7" creationId="{2CB12532-D828-BCAC-67BA-F548B050FDC7}"/>
          </ac:picMkLst>
        </pc:picChg>
        <pc:picChg chg="add del mod ord topLvl">
          <ac:chgData name="조 희수" userId="6756e86ad8a2881e" providerId="Windows Live" clId="Web-{AC2DBF5D-FB9B-44D1-ADC3-31D0ED5D04B2}" dt="2024-01-20T02:35:33.192" v="24"/>
          <ac:picMkLst>
            <pc:docMk/>
            <pc:sldMk cId="2988059986" sldId="280"/>
            <ac:picMk id="8" creationId="{B81ED287-1572-DB47-0626-BB37F103CA9D}"/>
          </ac:picMkLst>
        </pc:picChg>
        <pc:picChg chg="add mod">
          <ac:chgData name="조 희수" userId="6756e86ad8a2881e" providerId="Windows Live" clId="Web-{AC2DBF5D-FB9B-44D1-ADC3-31D0ED5D04B2}" dt="2024-01-20T02:46:33.423" v="87" actId="1076"/>
          <ac:picMkLst>
            <pc:docMk/>
            <pc:sldMk cId="2988059986" sldId="280"/>
            <ac:picMk id="12" creationId="{D7A34FC0-B68A-C316-FB12-0F56EB9871AC}"/>
          </ac:picMkLst>
        </pc:picChg>
        <pc:picChg chg="add mod">
          <ac:chgData name="조 희수" userId="6756e86ad8a2881e" providerId="Windows Live" clId="Web-{AC2DBF5D-FB9B-44D1-ADC3-31D0ED5D04B2}" dt="2024-01-20T02:47:01.314" v="92" actId="1076"/>
          <ac:picMkLst>
            <pc:docMk/>
            <pc:sldMk cId="2988059986" sldId="280"/>
            <ac:picMk id="15" creationId="{EF32F789-164D-5CA7-FABF-43A721C452F4}"/>
          </ac:picMkLst>
        </pc:picChg>
        <pc:picChg chg="add mod">
          <ac:chgData name="조 희수" userId="6756e86ad8a2881e" providerId="Windows Live" clId="Web-{AC2DBF5D-FB9B-44D1-ADC3-31D0ED5D04B2}" dt="2024-01-20T02:54:48.599" v="334" actId="1076"/>
          <ac:picMkLst>
            <pc:docMk/>
            <pc:sldMk cId="2988059986" sldId="280"/>
            <ac:picMk id="22" creationId="{E49CBB89-B34B-D1E9-53EB-386F90B7D078}"/>
          </ac:picMkLst>
        </pc:picChg>
      </pc:sldChg>
      <pc:sldChg chg="addSp delSp modSp">
        <pc:chgData name="조 희수" userId="6756e86ad8a2881e" providerId="Windows Live" clId="Web-{AC2DBF5D-FB9B-44D1-ADC3-31D0ED5D04B2}" dt="2024-01-20T03:38:29.640" v="1439"/>
        <pc:sldMkLst>
          <pc:docMk/>
          <pc:sldMk cId="3804554637" sldId="281"/>
        </pc:sldMkLst>
        <pc:spChg chg="mod">
          <ac:chgData name="조 희수" userId="6756e86ad8a2881e" providerId="Windows Live" clId="Web-{AC2DBF5D-FB9B-44D1-ADC3-31D0ED5D04B2}" dt="2024-01-20T03:21:30.863" v="895" actId="20577"/>
          <ac:spMkLst>
            <pc:docMk/>
            <pc:sldMk cId="3804554637" sldId="281"/>
            <ac:spMk id="2" creationId="{00000000-0000-0000-0000-000000000000}"/>
          </ac:spMkLst>
        </pc:spChg>
        <pc:spChg chg="mod">
          <ac:chgData name="조 희수" userId="6756e86ad8a2881e" providerId="Windows Live" clId="Web-{AC2DBF5D-FB9B-44D1-ADC3-31D0ED5D04B2}" dt="2024-01-20T03:21:39.738" v="902" actId="20577"/>
          <ac:spMkLst>
            <pc:docMk/>
            <pc:sldMk cId="3804554637" sldId="281"/>
            <ac:spMk id="3" creationId="{00000000-0000-0000-0000-000000000000}"/>
          </ac:spMkLst>
        </pc:spChg>
        <pc:spChg chg="add del mod">
          <ac:chgData name="조 희수" userId="6756e86ad8a2881e" providerId="Windows Live" clId="Web-{AC2DBF5D-FB9B-44D1-ADC3-31D0ED5D04B2}" dt="2024-01-20T03:03:34.816" v="379"/>
          <ac:spMkLst>
            <pc:docMk/>
            <pc:sldMk cId="3804554637" sldId="281"/>
            <ac:spMk id="8" creationId="{515D1515-43E1-8D18-7620-5F793FB52A18}"/>
          </ac:spMkLst>
        </pc:spChg>
        <pc:spChg chg="add del mod">
          <ac:chgData name="조 희수" userId="6756e86ad8a2881e" providerId="Windows Live" clId="Web-{AC2DBF5D-FB9B-44D1-ADC3-31D0ED5D04B2}" dt="2024-01-20T03:03:34.816" v="378"/>
          <ac:spMkLst>
            <pc:docMk/>
            <pc:sldMk cId="3804554637" sldId="281"/>
            <ac:spMk id="9" creationId="{330ED734-CBBC-2611-46AA-028FAF4FC48D}"/>
          </ac:spMkLst>
        </pc:spChg>
        <pc:spChg chg="add del mod">
          <ac:chgData name="조 희수" userId="6756e86ad8a2881e" providerId="Windows Live" clId="Web-{AC2DBF5D-FB9B-44D1-ADC3-31D0ED5D04B2}" dt="2024-01-20T03:03:34.816" v="377"/>
          <ac:spMkLst>
            <pc:docMk/>
            <pc:sldMk cId="3804554637" sldId="281"/>
            <ac:spMk id="10" creationId="{5477420C-02E9-C3A5-A618-56DEDE84F76A}"/>
          </ac:spMkLst>
        </pc:spChg>
        <pc:spChg chg="add del mod">
          <ac:chgData name="조 희수" userId="6756e86ad8a2881e" providerId="Windows Live" clId="Web-{AC2DBF5D-FB9B-44D1-ADC3-31D0ED5D04B2}" dt="2024-01-20T03:03:34.816" v="376"/>
          <ac:spMkLst>
            <pc:docMk/>
            <pc:sldMk cId="3804554637" sldId="281"/>
            <ac:spMk id="11" creationId="{51DD1095-F75E-44AA-7E41-1D77D2A589D7}"/>
          </ac:spMkLst>
        </pc:spChg>
        <pc:spChg chg="add del mod">
          <ac:chgData name="조 희수" userId="6756e86ad8a2881e" providerId="Windows Live" clId="Web-{AC2DBF5D-FB9B-44D1-ADC3-31D0ED5D04B2}" dt="2024-01-20T03:03:34.816" v="375"/>
          <ac:spMkLst>
            <pc:docMk/>
            <pc:sldMk cId="3804554637" sldId="281"/>
            <ac:spMk id="12" creationId="{57B5C99B-3AFB-F566-A926-36244B73FB11}"/>
          </ac:spMkLst>
        </pc:spChg>
        <pc:spChg chg="add mod">
          <ac:chgData name="조 희수" userId="6756e86ad8a2881e" providerId="Windows Live" clId="Web-{AC2DBF5D-FB9B-44D1-ADC3-31D0ED5D04B2}" dt="2024-01-20T03:07:07.400" v="430" actId="1076"/>
          <ac:spMkLst>
            <pc:docMk/>
            <pc:sldMk cId="3804554637" sldId="281"/>
            <ac:spMk id="14" creationId="{9DE35E15-D8A9-6943-367C-2121C8B86602}"/>
          </ac:spMkLst>
        </pc:spChg>
        <pc:spChg chg="add del mod">
          <ac:chgData name="조 희수" userId="6756e86ad8a2881e" providerId="Windows Live" clId="Web-{AC2DBF5D-FB9B-44D1-ADC3-31D0ED5D04B2}" dt="2024-01-20T03:17:03.246" v="719"/>
          <ac:spMkLst>
            <pc:docMk/>
            <pc:sldMk cId="3804554637" sldId="281"/>
            <ac:spMk id="15" creationId="{3F50AF56-DDA4-6DD3-B6B3-8BCF854C107B}"/>
          </ac:spMkLst>
        </pc:spChg>
        <pc:spChg chg="add mod">
          <ac:chgData name="조 희수" userId="6756e86ad8a2881e" providerId="Windows Live" clId="Web-{AC2DBF5D-FB9B-44D1-ADC3-31D0ED5D04B2}" dt="2024-01-20T03:07:07.447" v="432" actId="1076"/>
          <ac:spMkLst>
            <pc:docMk/>
            <pc:sldMk cId="3804554637" sldId="281"/>
            <ac:spMk id="16" creationId="{FC828B5E-5009-2B97-B294-DCA8870AF881}"/>
          </ac:spMkLst>
        </pc:spChg>
        <pc:spChg chg="add mod">
          <ac:chgData name="조 희수" userId="6756e86ad8a2881e" providerId="Windows Live" clId="Web-{AC2DBF5D-FB9B-44D1-ADC3-31D0ED5D04B2}" dt="2024-01-20T03:07:07.463" v="433" actId="1076"/>
          <ac:spMkLst>
            <pc:docMk/>
            <pc:sldMk cId="3804554637" sldId="281"/>
            <ac:spMk id="17" creationId="{C2D1BFD1-CAE0-6959-691F-95AA217EDA52}"/>
          </ac:spMkLst>
        </pc:spChg>
        <pc:spChg chg="add mod">
          <ac:chgData name="조 희수" userId="6756e86ad8a2881e" providerId="Windows Live" clId="Web-{AC2DBF5D-FB9B-44D1-ADC3-31D0ED5D04B2}" dt="2024-01-20T03:07:07.478" v="434" actId="1076"/>
          <ac:spMkLst>
            <pc:docMk/>
            <pc:sldMk cId="3804554637" sldId="281"/>
            <ac:spMk id="18" creationId="{1C02110E-FF93-90FB-7451-709EDEBCCB69}"/>
          </ac:spMkLst>
        </pc:spChg>
        <pc:spChg chg="add mod">
          <ac:chgData name="조 희수" userId="6756e86ad8a2881e" providerId="Windows Live" clId="Web-{AC2DBF5D-FB9B-44D1-ADC3-31D0ED5D04B2}" dt="2024-01-20T03:07:07.494" v="435" actId="1076"/>
          <ac:spMkLst>
            <pc:docMk/>
            <pc:sldMk cId="3804554637" sldId="281"/>
            <ac:spMk id="19" creationId="{EDCB714D-D2FF-8BBC-17C1-8027F6AD72F0}"/>
          </ac:spMkLst>
        </pc:spChg>
        <pc:spChg chg="add mod">
          <ac:chgData name="조 희수" userId="6756e86ad8a2881e" providerId="Windows Live" clId="Web-{AC2DBF5D-FB9B-44D1-ADC3-31D0ED5D04B2}" dt="2024-01-20T03:07:07.510" v="436" actId="1076"/>
          <ac:spMkLst>
            <pc:docMk/>
            <pc:sldMk cId="3804554637" sldId="281"/>
            <ac:spMk id="21" creationId="{871B1D60-D3D6-A8B8-2777-38BD6BF24968}"/>
          </ac:spMkLst>
        </pc:spChg>
        <pc:spChg chg="add mod">
          <ac:chgData name="조 희수" userId="6756e86ad8a2881e" providerId="Windows Live" clId="Web-{AC2DBF5D-FB9B-44D1-ADC3-31D0ED5D04B2}" dt="2024-01-20T03:07:51.026" v="448" actId="688"/>
          <ac:spMkLst>
            <pc:docMk/>
            <pc:sldMk cId="3804554637" sldId="281"/>
            <ac:spMk id="22" creationId="{A079A46A-CA1D-BE54-5944-063C9DF095BA}"/>
          </ac:spMkLst>
        </pc:spChg>
        <pc:spChg chg="add mod">
          <ac:chgData name="조 희수" userId="6756e86ad8a2881e" providerId="Windows Live" clId="Web-{AC2DBF5D-FB9B-44D1-ADC3-31D0ED5D04B2}" dt="2024-01-20T03:08:24.092" v="455" actId="688"/>
          <ac:spMkLst>
            <pc:docMk/>
            <pc:sldMk cId="3804554637" sldId="281"/>
            <ac:spMk id="23" creationId="{555EAD89-4E6D-C1E3-56CA-474D7C00A9E1}"/>
          </ac:spMkLst>
        </pc:spChg>
        <pc:spChg chg="add mod">
          <ac:chgData name="조 희수" userId="6756e86ad8a2881e" providerId="Windows Live" clId="Web-{AC2DBF5D-FB9B-44D1-ADC3-31D0ED5D04B2}" dt="2024-01-20T03:07:07.572" v="439" actId="1076"/>
          <ac:spMkLst>
            <pc:docMk/>
            <pc:sldMk cId="3804554637" sldId="281"/>
            <ac:spMk id="24" creationId="{3F14C7BF-87A0-F0E4-FB6D-057AA8402AC5}"/>
          </ac:spMkLst>
        </pc:spChg>
        <pc:spChg chg="add mod">
          <ac:chgData name="조 희수" userId="6756e86ad8a2881e" providerId="Windows Live" clId="Web-{AC2DBF5D-FB9B-44D1-ADC3-31D0ED5D04B2}" dt="2024-01-20T03:07:07.588" v="440" actId="1076"/>
          <ac:spMkLst>
            <pc:docMk/>
            <pc:sldMk cId="3804554637" sldId="281"/>
            <ac:spMk id="25" creationId="{88E3E3F0-0648-A4E2-91C5-5B70C9B4AB97}"/>
          </ac:spMkLst>
        </pc:spChg>
        <pc:spChg chg="add del mod">
          <ac:chgData name="조 희수" userId="6756e86ad8a2881e" providerId="Windows Live" clId="Web-{AC2DBF5D-FB9B-44D1-ADC3-31D0ED5D04B2}" dt="2024-01-20T03:17:04.496" v="720"/>
          <ac:spMkLst>
            <pc:docMk/>
            <pc:sldMk cId="3804554637" sldId="281"/>
            <ac:spMk id="26" creationId="{9BCF85D1-7EF4-2D8F-B8CD-DA10DA265DDB}"/>
          </ac:spMkLst>
        </pc:spChg>
        <pc:spChg chg="add mod">
          <ac:chgData name="조 희수" userId="6756e86ad8a2881e" providerId="Windows Live" clId="Web-{AC2DBF5D-FB9B-44D1-ADC3-31D0ED5D04B2}" dt="2024-01-20T03:11:44.159" v="461" actId="1076"/>
          <ac:spMkLst>
            <pc:docMk/>
            <pc:sldMk cId="3804554637" sldId="281"/>
            <ac:spMk id="32" creationId="{35C8A803-5029-5B2E-09A9-D2AB7F7419FA}"/>
          </ac:spMkLst>
        </pc:spChg>
        <pc:spChg chg="add mod">
          <ac:chgData name="조 희수" userId="6756e86ad8a2881e" providerId="Windows Live" clId="Web-{AC2DBF5D-FB9B-44D1-ADC3-31D0ED5D04B2}" dt="2024-01-20T03:12:05.582" v="466" actId="1076"/>
          <ac:spMkLst>
            <pc:docMk/>
            <pc:sldMk cId="3804554637" sldId="281"/>
            <ac:spMk id="33" creationId="{AC80C4C1-A766-CF0B-8977-A7118F226A17}"/>
          </ac:spMkLst>
        </pc:spChg>
        <pc:spChg chg="add del">
          <ac:chgData name="조 희수" userId="6756e86ad8a2881e" providerId="Windows Live" clId="Web-{AC2DBF5D-FB9B-44D1-ADC3-31D0ED5D04B2}" dt="2024-01-20T03:12:32.786" v="480"/>
          <ac:spMkLst>
            <pc:docMk/>
            <pc:sldMk cId="3804554637" sldId="281"/>
            <ac:spMk id="34" creationId="{F61E6D71-AFE6-4370-DD45-ABD7D8812D1C}"/>
          </ac:spMkLst>
        </pc:spChg>
        <pc:spChg chg="add mod">
          <ac:chgData name="조 희수" userId="6756e86ad8a2881e" providerId="Windows Live" clId="Web-{AC2DBF5D-FB9B-44D1-ADC3-31D0ED5D04B2}" dt="2024-01-20T03:12:45.224" v="482" actId="1076"/>
          <ac:spMkLst>
            <pc:docMk/>
            <pc:sldMk cId="3804554637" sldId="281"/>
            <ac:spMk id="36" creationId="{195C4A90-5A90-7207-CE92-E7CB4120CDE5}"/>
          </ac:spMkLst>
        </pc:spChg>
        <pc:spChg chg="add mod">
          <ac:chgData name="조 희수" userId="6756e86ad8a2881e" providerId="Windows Live" clId="Web-{AC2DBF5D-FB9B-44D1-ADC3-31D0ED5D04B2}" dt="2024-01-20T03:19:49.141" v="847" actId="20577"/>
          <ac:spMkLst>
            <pc:docMk/>
            <pc:sldMk cId="3804554637" sldId="281"/>
            <ac:spMk id="38" creationId="{4744EAC8-806A-A1BE-2650-EE639044B7E1}"/>
          </ac:spMkLst>
        </pc:spChg>
        <pc:spChg chg="add mod">
          <ac:chgData name="조 희수" userId="6756e86ad8a2881e" providerId="Windows Live" clId="Web-{AC2DBF5D-FB9B-44D1-ADC3-31D0ED5D04B2}" dt="2024-01-20T03:19:52.829" v="848" actId="20577"/>
          <ac:spMkLst>
            <pc:docMk/>
            <pc:sldMk cId="3804554637" sldId="281"/>
            <ac:spMk id="39" creationId="{B65FA1B6-6A86-78C3-40BD-0FF1AC4D8FBE}"/>
          </ac:spMkLst>
        </pc:spChg>
        <pc:spChg chg="add mod">
          <ac:chgData name="조 희수" userId="6756e86ad8a2881e" providerId="Windows Live" clId="Web-{AC2DBF5D-FB9B-44D1-ADC3-31D0ED5D04B2}" dt="2024-01-20T03:19:55.657" v="849" actId="20577"/>
          <ac:spMkLst>
            <pc:docMk/>
            <pc:sldMk cId="3804554637" sldId="281"/>
            <ac:spMk id="40" creationId="{D0C4C903-DB2C-8A16-6785-7576B61010DA}"/>
          </ac:spMkLst>
        </pc:spChg>
        <pc:spChg chg="add mod">
          <ac:chgData name="조 희수" userId="6756e86ad8a2881e" providerId="Windows Live" clId="Web-{AC2DBF5D-FB9B-44D1-ADC3-31D0ED5D04B2}" dt="2024-01-20T03:19:58.720" v="850" actId="20577"/>
          <ac:spMkLst>
            <pc:docMk/>
            <pc:sldMk cId="3804554637" sldId="281"/>
            <ac:spMk id="41" creationId="{52307425-C7B0-DB6C-A93E-B3329654A865}"/>
          </ac:spMkLst>
        </pc:spChg>
        <pc:graphicFrameChg chg="mod modGraphic">
          <ac:chgData name="조 희수" userId="6756e86ad8a2881e" providerId="Windows Live" clId="Web-{AC2DBF5D-FB9B-44D1-ADC3-31D0ED5D04B2}" dt="2024-01-20T03:38:29.640" v="1439"/>
          <ac:graphicFrameMkLst>
            <pc:docMk/>
            <pc:sldMk cId="3804554637" sldId="281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2:59:57.139" v="342"/>
          <ac:picMkLst>
            <pc:docMk/>
            <pc:sldMk cId="3804554637" sldId="281"/>
            <ac:picMk id="5" creationId="{00000000-0000-0000-0000-000000000000}"/>
          </ac:picMkLst>
        </pc:picChg>
        <pc:picChg chg="add del mod">
          <ac:chgData name="조 희수" userId="6756e86ad8a2881e" providerId="Windows Live" clId="Web-{AC2DBF5D-FB9B-44D1-ADC3-31D0ED5D04B2}" dt="2024-01-20T03:03:08.488" v="374"/>
          <ac:picMkLst>
            <pc:docMk/>
            <pc:sldMk cId="3804554637" sldId="281"/>
            <ac:picMk id="7" creationId="{929566F9-157F-AF01-3D6B-8E6C8C824B46}"/>
          </ac:picMkLst>
        </pc:picChg>
        <pc:picChg chg="add mod">
          <ac:chgData name="조 희수" userId="6756e86ad8a2881e" providerId="Windows Live" clId="Web-{AC2DBF5D-FB9B-44D1-ADC3-31D0ED5D04B2}" dt="2024-01-20T03:07:07.385" v="429" actId="1076"/>
          <ac:picMkLst>
            <pc:docMk/>
            <pc:sldMk cId="3804554637" sldId="281"/>
            <ac:picMk id="13" creationId="{3DD9285C-03CF-96E9-3E7B-840301697E8E}"/>
          </ac:picMkLst>
        </pc:picChg>
        <pc:picChg chg="add mod ord">
          <ac:chgData name="조 희수" userId="6756e86ad8a2881e" providerId="Windows Live" clId="Web-{AC2DBF5D-FB9B-44D1-ADC3-31D0ED5D04B2}" dt="2024-01-20T03:07:46.042" v="447"/>
          <ac:picMkLst>
            <pc:docMk/>
            <pc:sldMk cId="3804554637" sldId="281"/>
            <ac:picMk id="28" creationId="{7C140AEC-FDE0-B61C-0370-AAAAF12BAA13}"/>
          </ac:picMkLst>
        </pc:picChg>
        <pc:picChg chg="add mod">
          <ac:chgData name="조 희수" userId="6756e86ad8a2881e" providerId="Windows Live" clId="Web-{AC2DBF5D-FB9B-44D1-ADC3-31D0ED5D04B2}" dt="2024-01-20T03:08:19.357" v="454" actId="1076"/>
          <ac:picMkLst>
            <pc:docMk/>
            <pc:sldMk cId="3804554637" sldId="281"/>
            <ac:picMk id="30" creationId="{BCD54D99-31D5-6C84-094B-8896448D1641}"/>
          </ac:picMkLst>
        </pc:picChg>
        <pc:picChg chg="add mod">
          <ac:chgData name="조 희수" userId="6756e86ad8a2881e" providerId="Windows Live" clId="Web-{AC2DBF5D-FB9B-44D1-ADC3-31D0ED5D04B2}" dt="2024-01-20T03:10:36.283" v="459" actId="14100"/>
          <ac:picMkLst>
            <pc:docMk/>
            <pc:sldMk cId="3804554637" sldId="281"/>
            <ac:picMk id="31" creationId="{FB9236EB-FAA2-AAAC-CBF7-E1BDF746F0B3}"/>
          </ac:picMkLst>
        </pc:picChg>
      </pc:sldChg>
      <pc:sldChg chg="addSp delSp modSp">
        <pc:chgData name="조 희수" userId="6756e86ad8a2881e" providerId="Windows Live" clId="Web-{AC2DBF5D-FB9B-44D1-ADC3-31D0ED5D04B2}" dt="2024-01-20T04:35:59.538" v="1470"/>
        <pc:sldMkLst>
          <pc:docMk/>
          <pc:sldMk cId="2829542835" sldId="282"/>
        </pc:sldMkLst>
        <pc:spChg chg="mod">
          <ac:chgData name="조 희수" userId="6756e86ad8a2881e" providerId="Windows Live" clId="Web-{AC2DBF5D-FB9B-44D1-ADC3-31D0ED5D04B2}" dt="2024-01-20T03:38:49.281" v="1444" actId="20577"/>
          <ac:spMkLst>
            <pc:docMk/>
            <pc:sldMk cId="2829542835" sldId="282"/>
            <ac:spMk id="2" creationId="{00000000-0000-0000-0000-000000000000}"/>
          </ac:spMkLst>
        </pc:spChg>
        <pc:spChg chg="mod">
          <ac:chgData name="조 희수" userId="6756e86ad8a2881e" providerId="Windows Live" clId="Web-{AC2DBF5D-FB9B-44D1-ADC3-31D0ED5D04B2}" dt="2024-01-20T03:38:45.437" v="1443" actId="20577"/>
          <ac:spMkLst>
            <pc:docMk/>
            <pc:sldMk cId="2829542835" sldId="282"/>
            <ac:spMk id="3" creationId="{00000000-0000-0000-0000-000000000000}"/>
          </ac:spMkLst>
        </pc:spChg>
        <pc:spChg chg="add mod">
          <ac:chgData name="조 희수" userId="6756e86ad8a2881e" providerId="Windows Live" clId="Web-{AC2DBF5D-FB9B-44D1-ADC3-31D0ED5D04B2}" dt="2024-01-20T03:29:01.031" v="923" actId="14100"/>
          <ac:spMkLst>
            <pc:docMk/>
            <pc:sldMk cId="2829542835" sldId="282"/>
            <ac:spMk id="10" creationId="{E6768C56-BDAE-BF81-EBBA-A6EA33B5851B}"/>
          </ac:spMkLst>
        </pc:spChg>
        <pc:spChg chg="add mod">
          <ac:chgData name="조 희수" userId="6756e86ad8a2881e" providerId="Windows Live" clId="Web-{AC2DBF5D-FB9B-44D1-ADC3-31D0ED5D04B2}" dt="2024-01-20T03:29:17.281" v="926" actId="14100"/>
          <ac:spMkLst>
            <pc:docMk/>
            <pc:sldMk cId="2829542835" sldId="282"/>
            <ac:spMk id="11" creationId="{2E31C9C4-66B3-9430-7C01-DA1C55CCC9A1}"/>
          </ac:spMkLst>
        </pc:spChg>
        <pc:spChg chg="add mod">
          <ac:chgData name="조 희수" userId="6756e86ad8a2881e" providerId="Windows Live" clId="Web-{AC2DBF5D-FB9B-44D1-ADC3-31D0ED5D04B2}" dt="2024-01-20T03:29:31.204" v="929" actId="14100"/>
          <ac:spMkLst>
            <pc:docMk/>
            <pc:sldMk cId="2829542835" sldId="282"/>
            <ac:spMk id="12" creationId="{47134812-C536-93AD-0685-CC3868EB4E24}"/>
          </ac:spMkLst>
        </pc:spChg>
        <pc:spChg chg="add mod">
          <ac:chgData name="조 희수" userId="6756e86ad8a2881e" providerId="Windows Live" clId="Web-{AC2DBF5D-FB9B-44D1-ADC3-31D0ED5D04B2}" dt="2024-01-20T03:36:40.465" v="1326" actId="14100"/>
          <ac:spMkLst>
            <pc:docMk/>
            <pc:sldMk cId="2829542835" sldId="282"/>
            <ac:spMk id="13" creationId="{B55E1DD3-D79A-ABD0-6321-D35F8823AC00}"/>
          </ac:spMkLst>
        </pc:spChg>
        <pc:spChg chg="add mod">
          <ac:chgData name="조 희수" userId="6756e86ad8a2881e" providerId="Windows Live" clId="Web-{AC2DBF5D-FB9B-44D1-ADC3-31D0ED5D04B2}" dt="2024-01-20T03:29:58.361" v="937" actId="14100"/>
          <ac:spMkLst>
            <pc:docMk/>
            <pc:sldMk cId="2829542835" sldId="282"/>
            <ac:spMk id="14" creationId="{31171CF8-7832-9313-5BA0-FA08FD3E1C05}"/>
          </ac:spMkLst>
        </pc:spChg>
        <pc:spChg chg="add del">
          <ac:chgData name="조 희수" userId="6756e86ad8a2881e" providerId="Windows Live" clId="Web-{AC2DBF5D-FB9B-44D1-ADC3-31D0ED5D04B2}" dt="2024-01-20T03:30:40.002" v="941"/>
          <ac:spMkLst>
            <pc:docMk/>
            <pc:sldMk cId="2829542835" sldId="282"/>
            <ac:spMk id="15" creationId="{5CB0EF3B-F87F-A1A7-411C-A0CB1B656F24}"/>
          </ac:spMkLst>
        </pc:spChg>
        <pc:spChg chg="add mod">
          <ac:chgData name="조 희수" userId="6756e86ad8a2881e" providerId="Windows Live" clId="Web-{AC2DBF5D-FB9B-44D1-ADC3-31D0ED5D04B2}" dt="2024-01-20T03:31:57.254" v="960" actId="20577"/>
          <ac:spMkLst>
            <pc:docMk/>
            <pc:sldMk cId="2829542835" sldId="282"/>
            <ac:spMk id="17" creationId="{A590D4AE-3BFC-DA97-6FEB-D5C5E390D766}"/>
          </ac:spMkLst>
        </pc:spChg>
        <pc:spChg chg="add mod">
          <ac:chgData name="조 희수" userId="6756e86ad8a2881e" providerId="Windows Live" clId="Web-{AC2DBF5D-FB9B-44D1-ADC3-31D0ED5D04B2}" dt="2024-01-20T03:31:33.097" v="952" actId="1076"/>
          <ac:spMkLst>
            <pc:docMk/>
            <pc:sldMk cId="2829542835" sldId="282"/>
            <ac:spMk id="18" creationId="{2D2E93FA-42F7-FEC1-FBFB-707C18C3C905}"/>
          </ac:spMkLst>
        </pc:spChg>
        <pc:spChg chg="add mod">
          <ac:chgData name="조 희수" userId="6756e86ad8a2881e" providerId="Windows Live" clId="Web-{AC2DBF5D-FB9B-44D1-ADC3-31D0ED5D04B2}" dt="2024-01-20T03:32:02.161" v="962" actId="20577"/>
          <ac:spMkLst>
            <pc:docMk/>
            <pc:sldMk cId="2829542835" sldId="282"/>
            <ac:spMk id="19" creationId="{EDE3F721-E09A-5558-A8A6-F3BBDF1899F5}"/>
          </ac:spMkLst>
        </pc:spChg>
        <pc:spChg chg="add mod">
          <ac:chgData name="조 희수" userId="6756e86ad8a2881e" providerId="Windows Live" clId="Web-{AC2DBF5D-FB9B-44D1-ADC3-31D0ED5D04B2}" dt="2024-01-20T03:32:06.083" v="963" actId="20577"/>
          <ac:spMkLst>
            <pc:docMk/>
            <pc:sldMk cId="2829542835" sldId="282"/>
            <ac:spMk id="20" creationId="{E6427491-1DFD-9BFB-5065-BFA6910E8172}"/>
          </ac:spMkLst>
        </pc:spChg>
        <pc:spChg chg="add mod">
          <ac:chgData name="조 희수" userId="6756e86ad8a2881e" providerId="Windows Live" clId="Web-{AC2DBF5D-FB9B-44D1-ADC3-31D0ED5D04B2}" dt="2024-01-20T03:32:09.114" v="964" actId="20577"/>
          <ac:spMkLst>
            <pc:docMk/>
            <pc:sldMk cId="2829542835" sldId="282"/>
            <ac:spMk id="21" creationId="{18F6B0CC-D2B4-5612-E2BD-1562733A5E6D}"/>
          </ac:spMkLst>
        </pc:spChg>
        <pc:spChg chg="add mod">
          <ac:chgData name="조 희수" userId="6756e86ad8a2881e" providerId="Windows Live" clId="Web-{AC2DBF5D-FB9B-44D1-ADC3-31D0ED5D04B2}" dt="2024-01-20T03:32:29.427" v="968" actId="14100"/>
          <ac:spMkLst>
            <pc:docMk/>
            <pc:sldMk cId="2829542835" sldId="282"/>
            <ac:spMk id="22" creationId="{E9260290-71B5-AABB-9162-7862D700A527}"/>
          </ac:spMkLst>
        </pc:spChg>
        <pc:spChg chg="add mod">
          <ac:chgData name="조 희수" userId="6756e86ad8a2881e" providerId="Windows Live" clId="Web-{AC2DBF5D-FB9B-44D1-ADC3-31D0ED5D04B2}" dt="2024-01-20T03:32:51.318" v="973" actId="20577"/>
          <ac:spMkLst>
            <pc:docMk/>
            <pc:sldMk cId="2829542835" sldId="282"/>
            <ac:spMk id="23" creationId="{4CB6C4A3-F181-084E-F084-8A9101C0EF32}"/>
          </ac:spMkLst>
        </pc:spChg>
        <pc:graphicFrameChg chg="mod modGraphic">
          <ac:chgData name="조 희수" userId="6756e86ad8a2881e" providerId="Windows Live" clId="Web-{AC2DBF5D-FB9B-44D1-ADC3-31D0ED5D04B2}" dt="2024-01-20T04:35:59.538" v="1470"/>
          <ac:graphicFrameMkLst>
            <pc:docMk/>
            <pc:sldMk cId="2829542835" sldId="282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3:27:44.294" v="912"/>
          <ac:picMkLst>
            <pc:docMk/>
            <pc:sldMk cId="2829542835" sldId="282"/>
            <ac:picMk id="5" creationId="{00000000-0000-0000-0000-000000000000}"/>
          </ac:picMkLst>
        </pc:picChg>
        <pc:picChg chg="add del mod modCrop">
          <ac:chgData name="조 희수" userId="6756e86ad8a2881e" providerId="Windows Live" clId="Web-{AC2DBF5D-FB9B-44D1-ADC3-31D0ED5D04B2}" dt="2024-01-20T03:30:27.549" v="939"/>
          <ac:picMkLst>
            <pc:docMk/>
            <pc:sldMk cId="2829542835" sldId="282"/>
            <ac:picMk id="8" creationId="{37756431-264C-FE30-BD85-9FFD2372CA86}"/>
          </ac:picMkLst>
        </pc:picChg>
      </pc:sldChg>
      <pc:sldChg chg="addSp delSp modSp add replId">
        <pc:chgData name="조 희수" userId="6756e86ad8a2881e" providerId="Windows Live" clId="Web-{AC2DBF5D-FB9B-44D1-ADC3-31D0ED5D04B2}" dt="2024-01-20T05:02:20.089" v="1784" actId="14100"/>
        <pc:sldMkLst>
          <pc:docMk/>
          <pc:sldMk cId="3932446294" sldId="290"/>
        </pc:sldMkLst>
        <pc:spChg chg="add del mod">
          <ac:chgData name="조 희수" userId="6756e86ad8a2881e" providerId="Windows Live" clId="Web-{AC2DBF5D-FB9B-44D1-ADC3-31D0ED5D04B2}" dt="2024-01-20T04:47:18.147" v="1614"/>
          <ac:spMkLst>
            <pc:docMk/>
            <pc:sldMk cId="3932446294" sldId="290"/>
            <ac:spMk id="2" creationId="{715FFE12-C412-0A6A-B3B9-52A625C7B34E}"/>
          </ac:spMkLst>
        </pc:spChg>
        <pc:spChg chg="add mod">
          <ac:chgData name="조 희수" userId="6756e86ad8a2881e" providerId="Windows Live" clId="Web-{AC2DBF5D-FB9B-44D1-ADC3-31D0ED5D04B2}" dt="2024-01-20T04:59:42.242" v="1748" actId="1076"/>
          <ac:spMkLst>
            <pc:docMk/>
            <pc:sldMk cId="3932446294" sldId="290"/>
            <ac:spMk id="3" creationId="{D0CA30AB-7505-260E-7918-DA6BBD0D37E6}"/>
          </ac:spMkLst>
        </pc:spChg>
        <pc:spChg chg="add mod">
          <ac:chgData name="조 희수" userId="6756e86ad8a2881e" providerId="Windows Live" clId="Web-{AC2DBF5D-FB9B-44D1-ADC3-31D0ED5D04B2}" dt="2024-01-20T04:59:42.258" v="1749" actId="1076"/>
          <ac:spMkLst>
            <pc:docMk/>
            <pc:sldMk cId="3932446294" sldId="290"/>
            <ac:spMk id="6" creationId="{DF44DDC2-01FF-0FA2-700A-F8376EC1FACA}"/>
          </ac:spMkLst>
        </pc:spChg>
        <pc:spChg chg="add mod">
          <ac:chgData name="조 희수" userId="6756e86ad8a2881e" providerId="Windows Live" clId="Web-{AC2DBF5D-FB9B-44D1-ADC3-31D0ED5D04B2}" dt="2024-01-20T04:59:42.258" v="1750" actId="1076"/>
          <ac:spMkLst>
            <pc:docMk/>
            <pc:sldMk cId="3932446294" sldId="290"/>
            <ac:spMk id="7" creationId="{39A88C64-C3D9-A58F-903C-49654D509F1C}"/>
          </ac:spMkLst>
        </pc:spChg>
        <pc:spChg chg="add mod">
          <ac:chgData name="조 희수" userId="6756e86ad8a2881e" providerId="Windows Live" clId="Web-{AC2DBF5D-FB9B-44D1-ADC3-31D0ED5D04B2}" dt="2024-01-20T04:59:42.273" v="1751" actId="1076"/>
          <ac:spMkLst>
            <pc:docMk/>
            <pc:sldMk cId="3932446294" sldId="290"/>
            <ac:spMk id="9" creationId="{0429EE7B-D518-5E7B-989B-FA34D0A8599E}"/>
          </ac:spMkLst>
        </pc:spChg>
        <pc:spChg chg="add mod">
          <ac:chgData name="조 희수" userId="6756e86ad8a2881e" providerId="Windows Live" clId="Web-{AC2DBF5D-FB9B-44D1-ADC3-31D0ED5D04B2}" dt="2024-01-20T04:59:42.289" v="1752" actId="1076"/>
          <ac:spMkLst>
            <pc:docMk/>
            <pc:sldMk cId="3932446294" sldId="290"/>
            <ac:spMk id="10" creationId="{E9E6D5A9-6212-18E8-CC8D-804CBC5D466F}"/>
          </ac:spMkLst>
        </pc:spChg>
        <pc:spChg chg="add mod">
          <ac:chgData name="조 희수" userId="6756e86ad8a2881e" providerId="Windows Live" clId="Web-{AC2DBF5D-FB9B-44D1-ADC3-31D0ED5D04B2}" dt="2024-01-20T04:59:42.305" v="1753" actId="1076"/>
          <ac:spMkLst>
            <pc:docMk/>
            <pc:sldMk cId="3932446294" sldId="290"/>
            <ac:spMk id="11" creationId="{F316F03C-00F8-EBED-9401-F1C438859C17}"/>
          </ac:spMkLst>
        </pc:spChg>
        <pc:spChg chg="add mod">
          <ac:chgData name="조 희수" userId="6756e86ad8a2881e" providerId="Windows Live" clId="Web-{AC2DBF5D-FB9B-44D1-ADC3-31D0ED5D04B2}" dt="2024-01-20T04:59:42.305" v="1754" actId="1076"/>
          <ac:spMkLst>
            <pc:docMk/>
            <pc:sldMk cId="3932446294" sldId="290"/>
            <ac:spMk id="12" creationId="{C3A7B4F3-0F38-DBB0-5C95-1336B89994EA}"/>
          </ac:spMkLst>
        </pc:spChg>
        <pc:spChg chg="mod">
          <ac:chgData name="조 희수" userId="6756e86ad8a2881e" providerId="Windows Live" clId="Web-{AC2DBF5D-FB9B-44D1-ADC3-31D0ED5D04B2}" dt="2024-01-20T04:59:42.211" v="1745" actId="1076"/>
          <ac:spMkLst>
            <pc:docMk/>
            <pc:sldMk cId="3932446294" sldId="290"/>
            <ac:spMk id="13" creationId="{FE26A96C-C32F-9DA1-9BEB-8923D4FD329C}"/>
          </ac:spMkLst>
        </pc:spChg>
        <pc:spChg chg="add mod">
          <ac:chgData name="조 희수" userId="6756e86ad8a2881e" providerId="Windows Live" clId="Web-{AC2DBF5D-FB9B-44D1-ADC3-31D0ED5D04B2}" dt="2024-01-20T04:59:42.320" v="1755" actId="1076"/>
          <ac:spMkLst>
            <pc:docMk/>
            <pc:sldMk cId="3932446294" sldId="290"/>
            <ac:spMk id="14" creationId="{95E14427-8E73-57F5-EDBB-73834DB19639}"/>
          </ac:spMkLst>
        </pc:spChg>
        <pc:spChg chg="add mod">
          <ac:chgData name="조 희수" userId="6756e86ad8a2881e" providerId="Windows Live" clId="Web-{AC2DBF5D-FB9B-44D1-ADC3-31D0ED5D04B2}" dt="2024-01-20T05:00:59.994" v="1777" actId="20577"/>
          <ac:spMkLst>
            <pc:docMk/>
            <pc:sldMk cId="3932446294" sldId="290"/>
            <ac:spMk id="15" creationId="{B41FA24C-8A8C-1214-7FE9-B8AFADBCA67C}"/>
          </ac:spMkLst>
        </pc:spChg>
        <pc:spChg chg="add mod">
          <ac:chgData name="조 희수" userId="6756e86ad8a2881e" providerId="Windows Live" clId="Web-{AC2DBF5D-FB9B-44D1-ADC3-31D0ED5D04B2}" dt="2024-01-20T04:59:42.336" v="1757" actId="1076"/>
          <ac:spMkLst>
            <pc:docMk/>
            <pc:sldMk cId="3932446294" sldId="290"/>
            <ac:spMk id="16" creationId="{7E85BEB9-9DE6-37E9-7319-1BA783117F93}"/>
          </ac:spMkLst>
        </pc:spChg>
        <pc:spChg chg="mod">
          <ac:chgData name="조 희수" userId="6756e86ad8a2881e" providerId="Windows Live" clId="Web-{AC2DBF5D-FB9B-44D1-ADC3-31D0ED5D04B2}" dt="2024-01-20T04:59:42.227" v="1746" actId="1076"/>
          <ac:spMkLst>
            <pc:docMk/>
            <pc:sldMk cId="3932446294" sldId="290"/>
            <ac:spMk id="20" creationId="{841795A7-43CD-E96B-E835-4D58C9DCA71A}"/>
          </ac:spMkLst>
        </pc:spChg>
        <pc:spChg chg="mod">
          <ac:chgData name="조 희수" userId="6756e86ad8a2881e" providerId="Windows Live" clId="Web-{AC2DBF5D-FB9B-44D1-ADC3-31D0ED5D04B2}" dt="2024-01-20T04:59:42.227" v="1747" actId="1076"/>
          <ac:spMkLst>
            <pc:docMk/>
            <pc:sldMk cId="3932446294" sldId="290"/>
            <ac:spMk id="21" creationId="{B36B8D15-481E-A86B-158E-1AC0F3A41F97}"/>
          </ac:spMkLst>
        </pc:spChg>
        <pc:spChg chg="del">
          <ac:chgData name="조 희수" userId="6756e86ad8a2881e" providerId="Windows Live" clId="Web-{AC2DBF5D-FB9B-44D1-ADC3-31D0ED5D04B2}" dt="2024-01-20T04:39:18.073" v="1477"/>
          <ac:spMkLst>
            <pc:docMk/>
            <pc:sldMk cId="3932446294" sldId="290"/>
            <ac:spMk id="31" creationId="{52095F9D-C03C-0800-F0A5-7E17365EF392}"/>
          </ac:spMkLst>
        </pc:spChg>
        <pc:spChg chg="del">
          <ac:chgData name="조 희수" userId="6756e86ad8a2881e" providerId="Windows Live" clId="Web-{AC2DBF5D-FB9B-44D1-ADC3-31D0ED5D04B2}" dt="2024-01-20T04:39:11.354" v="1475"/>
          <ac:spMkLst>
            <pc:docMk/>
            <pc:sldMk cId="3932446294" sldId="290"/>
            <ac:spMk id="32" creationId="{700B443A-54DC-D1FF-92BF-F528A520319C}"/>
          </ac:spMkLst>
        </pc:spChg>
        <pc:spChg chg="del">
          <ac:chgData name="조 희수" userId="6756e86ad8a2881e" providerId="Windows Live" clId="Web-{AC2DBF5D-FB9B-44D1-ADC3-31D0ED5D04B2}" dt="2024-01-20T04:39:12.386" v="1476"/>
          <ac:spMkLst>
            <pc:docMk/>
            <pc:sldMk cId="3932446294" sldId="290"/>
            <ac:spMk id="33" creationId="{B3156588-B664-F29F-97B4-A2B9418DD103}"/>
          </ac:spMkLst>
        </pc:spChg>
        <pc:grpChg chg="del mod">
          <ac:chgData name="조 희수" userId="6756e86ad8a2881e" providerId="Windows Live" clId="Web-{AC2DBF5D-FB9B-44D1-ADC3-31D0ED5D04B2}" dt="2024-01-20T04:59:31.304" v="1736"/>
          <ac:grpSpMkLst>
            <pc:docMk/>
            <pc:sldMk cId="3932446294" sldId="290"/>
            <ac:grpSpMk id="30" creationId="{FB4969D8-5657-C091-6F53-A49EC9CF8386}"/>
          </ac:grpSpMkLst>
        </pc:grpChg>
        <pc:cxnChg chg="add del mod">
          <ac:chgData name="조 희수" userId="6756e86ad8a2881e" providerId="Windows Live" clId="Web-{AC2DBF5D-FB9B-44D1-ADC3-31D0ED5D04B2}" dt="2024-01-20T04:49:35.556" v="1648"/>
          <ac:cxnSpMkLst>
            <pc:docMk/>
            <pc:sldMk cId="3932446294" sldId="290"/>
            <ac:cxnSpMk id="17" creationId="{ECC715DC-C9D9-9BA2-5F46-7FC25A07FF82}"/>
          </ac:cxnSpMkLst>
        </pc:cxnChg>
        <pc:cxnChg chg="add del mod">
          <ac:chgData name="조 희수" userId="6756e86ad8a2881e" providerId="Windows Live" clId="Web-{AC2DBF5D-FB9B-44D1-ADC3-31D0ED5D04B2}" dt="2024-01-20T04:52:21.810" v="1665"/>
          <ac:cxnSpMkLst>
            <pc:docMk/>
            <pc:sldMk cId="3932446294" sldId="290"/>
            <ac:cxnSpMk id="18" creationId="{21D0BA7B-F15E-E571-3BAB-73B0DD7FC1CC}"/>
          </ac:cxnSpMkLst>
        </pc:cxnChg>
        <pc:cxnChg chg="add del mod">
          <ac:chgData name="조 희수" userId="6756e86ad8a2881e" providerId="Windows Live" clId="Web-{AC2DBF5D-FB9B-44D1-ADC3-31D0ED5D04B2}" dt="2024-01-20T04:52:16.278" v="1663"/>
          <ac:cxnSpMkLst>
            <pc:docMk/>
            <pc:sldMk cId="3932446294" sldId="290"/>
            <ac:cxnSpMk id="19" creationId="{B3CA9236-C39B-DAEA-DB3C-62EB59C64029}"/>
          </ac:cxnSpMkLst>
        </pc:cxnChg>
        <pc:cxnChg chg="add del mod">
          <ac:chgData name="조 희수" userId="6756e86ad8a2881e" providerId="Windows Live" clId="Web-{AC2DBF5D-FB9B-44D1-ADC3-31D0ED5D04B2}" dt="2024-01-20T04:53:29.640" v="1684"/>
          <ac:cxnSpMkLst>
            <pc:docMk/>
            <pc:sldMk cId="3932446294" sldId="290"/>
            <ac:cxnSpMk id="22" creationId="{CE53D7C7-081E-29A5-CB9C-5BFC45ADD049}"/>
          </ac:cxnSpMkLst>
        </pc:cxnChg>
        <pc:cxnChg chg="add del mod">
          <ac:chgData name="조 희수" userId="6756e86ad8a2881e" providerId="Windows Live" clId="Web-{AC2DBF5D-FB9B-44D1-ADC3-31D0ED5D04B2}" dt="2024-01-20T04:53:29.062" v="1683"/>
          <ac:cxnSpMkLst>
            <pc:docMk/>
            <pc:sldMk cId="3932446294" sldId="290"/>
            <ac:cxnSpMk id="24" creationId="{3C53F2C7-8A68-BD3F-C226-C18CA79B5367}"/>
          </ac:cxnSpMkLst>
        </pc:cxnChg>
        <pc:cxnChg chg="add del mod">
          <ac:chgData name="조 희수" userId="6756e86ad8a2881e" providerId="Windows Live" clId="Web-{AC2DBF5D-FB9B-44D1-ADC3-31D0ED5D04B2}" dt="2024-01-20T04:53:30.359" v="1685"/>
          <ac:cxnSpMkLst>
            <pc:docMk/>
            <pc:sldMk cId="3932446294" sldId="290"/>
            <ac:cxnSpMk id="27" creationId="{BADE3A97-0093-0A46-8435-C651FF1ACD52}"/>
          </ac:cxnSpMkLst>
        </pc:cxnChg>
        <pc:cxnChg chg="add mod ord">
          <ac:chgData name="조 희수" userId="6756e86ad8a2881e" providerId="Windows Live" clId="Web-{AC2DBF5D-FB9B-44D1-ADC3-31D0ED5D04B2}" dt="2024-01-20T05:00:24.868" v="1773"/>
          <ac:cxnSpMkLst>
            <pc:docMk/>
            <pc:sldMk cId="3932446294" sldId="290"/>
            <ac:cxnSpMk id="28" creationId="{78C07737-C02E-3B95-CBB8-11DA1C37AF8B}"/>
          </ac:cxnSpMkLst>
        </pc:cxnChg>
        <pc:cxnChg chg="add mod ord">
          <ac:chgData name="조 희수" userId="6756e86ad8a2881e" providerId="Windows Live" clId="Web-{AC2DBF5D-FB9B-44D1-ADC3-31D0ED5D04B2}" dt="2024-01-20T05:00:44.369" v="1775" actId="14100"/>
          <ac:cxnSpMkLst>
            <pc:docMk/>
            <pc:sldMk cId="3932446294" sldId="290"/>
            <ac:cxnSpMk id="29" creationId="{E4D2D957-444A-81C7-AD0E-CEF4D3CE7B6E}"/>
          </ac:cxnSpMkLst>
        </pc:cxnChg>
        <pc:cxnChg chg="add mod ord">
          <ac:chgData name="조 희수" userId="6756e86ad8a2881e" providerId="Windows Live" clId="Web-{AC2DBF5D-FB9B-44D1-ADC3-31D0ED5D04B2}" dt="2024-01-20T05:00:24.853" v="1771"/>
          <ac:cxnSpMkLst>
            <pc:docMk/>
            <pc:sldMk cId="3932446294" sldId="290"/>
            <ac:cxnSpMk id="34" creationId="{9E207574-45C0-CB19-0EBA-3A463D702818}"/>
          </ac:cxnSpMkLst>
        </pc:cxnChg>
        <pc:cxnChg chg="add mod ord">
          <ac:chgData name="조 희수" userId="6756e86ad8a2881e" providerId="Windows Live" clId="Web-{AC2DBF5D-FB9B-44D1-ADC3-31D0ED5D04B2}" dt="2024-01-20T05:00:24.821" v="1770"/>
          <ac:cxnSpMkLst>
            <pc:docMk/>
            <pc:sldMk cId="3932446294" sldId="290"/>
            <ac:cxnSpMk id="35" creationId="{9C5434E6-D756-61FB-002F-7C4EE839D2F3}"/>
          </ac:cxnSpMkLst>
        </pc:cxnChg>
        <pc:cxnChg chg="add mod ord">
          <ac:chgData name="조 희수" userId="6756e86ad8a2881e" providerId="Windows Live" clId="Web-{AC2DBF5D-FB9B-44D1-ADC3-31D0ED5D04B2}" dt="2024-01-20T05:00:24.806" v="1769"/>
          <ac:cxnSpMkLst>
            <pc:docMk/>
            <pc:sldMk cId="3932446294" sldId="290"/>
            <ac:cxnSpMk id="36" creationId="{73F61150-F4A5-A823-9DC1-6DB4A3509019}"/>
          </ac:cxnSpMkLst>
        </pc:cxnChg>
        <pc:cxnChg chg="add mod ord">
          <ac:chgData name="조 희수" userId="6756e86ad8a2881e" providerId="Windows Live" clId="Web-{AC2DBF5D-FB9B-44D1-ADC3-31D0ED5D04B2}" dt="2024-01-20T05:00:24.790" v="1768"/>
          <ac:cxnSpMkLst>
            <pc:docMk/>
            <pc:sldMk cId="3932446294" sldId="290"/>
            <ac:cxnSpMk id="37" creationId="{7B3F169D-99F2-EB45-3616-CCD3B6E2C09F}"/>
          </ac:cxnSpMkLst>
        </pc:cxnChg>
        <pc:cxnChg chg="add mod ord">
          <ac:chgData name="조 희수" userId="6756e86ad8a2881e" providerId="Windows Live" clId="Web-{AC2DBF5D-FB9B-44D1-ADC3-31D0ED5D04B2}" dt="2024-01-20T05:00:33.212" v="1774" actId="14100"/>
          <ac:cxnSpMkLst>
            <pc:docMk/>
            <pc:sldMk cId="3932446294" sldId="290"/>
            <ac:cxnSpMk id="38" creationId="{7CC3BDBE-9443-312D-0615-D4108C709599}"/>
          </ac:cxnSpMkLst>
        </pc:cxnChg>
        <pc:cxnChg chg="add mod ord">
          <ac:chgData name="조 희수" userId="6756e86ad8a2881e" providerId="Windows Live" clId="Web-{AC2DBF5D-FB9B-44D1-ADC3-31D0ED5D04B2}" dt="2024-01-20T05:00:24.743" v="1766"/>
          <ac:cxnSpMkLst>
            <pc:docMk/>
            <pc:sldMk cId="3932446294" sldId="290"/>
            <ac:cxnSpMk id="39" creationId="{7059D5CB-2755-15D2-4B68-C556EF0DA6FC}"/>
          </ac:cxnSpMkLst>
        </pc:cxnChg>
        <pc:cxnChg chg="add mod ord">
          <ac:chgData name="조 희수" userId="6756e86ad8a2881e" providerId="Windows Live" clId="Web-{AC2DBF5D-FB9B-44D1-ADC3-31D0ED5D04B2}" dt="2024-01-20T05:02:20.089" v="1784" actId="14100"/>
          <ac:cxnSpMkLst>
            <pc:docMk/>
            <pc:sldMk cId="3932446294" sldId="290"/>
            <ac:cxnSpMk id="40" creationId="{9277E493-B240-6072-D296-8F9BFB2C4CB6}"/>
          </ac:cxnSpMkLst>
        </pc:cxnChg>
        <pc:cxnChg chg="add del mod">
          <ac:chgData name="조 희수" userId="6756e86ad8a2881e" providerId="Windows Live" clId="Web-{AC2DBF5D-FB9B-44D1-ADC3-31D0ED5D04B2}" dt="2024-01-20T05:02:14.121" v="1783"/>
          <ac:cxnSpMkLst>
            <pc:docMk/>
            <pc:sldMk cId="3932446294" sldId="290"/>
            <ac:cxnSpMk id="41" creationId="{22342597-FBE2-E78D-B42D-48C435D1ED2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3D66-1864-14D4-9A2A-CD6A159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DE9271-6595-AE25-BFD8-C2421CDA28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5ADF68D-33D9-D85B-EBAD-EA1D3914C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10F2F2-936A-0CC6-58E6-355821E69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6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18869" y="125160"/>
            <a:ext cx="202708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A6A6A6"/>
                </a:solidFill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>
                <a:solidFill>
                  <a:srgbClr val="A6A6A6"/>
                </a:solidFill>
                <a:latin typeface="함초롬돋움"/>
                <a:ea typeface="함초롬돋움"/>
                <a:cs typeface="함초롬돋움"/>
              </a:rPr>
              <a:t>조 화면 정의서</a:t>
            </a:r>
            <a:endParaRPr lang="en-US" altLang="ko-KR">
              <a:solidFill>
                <a:srgbClr val="A6A6A6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143" y="521788"/>
            <a:ext cx="7564120" cy="158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0" i="0" spc="-8">
                <a:solidFill>
                  <a:srgbClr val="444447"/>
                </a:solidFill>
                <a:latin typeface="Times New Roman"/>
                <a:ea typeface="Times New Roman"/>
                <a:cs typeface="Times New Roman"/>
              </a:rPr>
              <a:t>Give a snack</a:t>
            </a:r>
            <a:endParaRPr lang="ko-KR" altLang="en-US" sz="5000" b="0" i="0" spc="-8">
              <a:solidFill>
                <a:srgbClr val="444447"/>
              </a:solidFill>
              <a:latin typeface="Times New Roman"/>
              <a:ea typeface="Times New Roman"/>
              <a:cs typeface="Times New Roman"/>
            </a:endParaRPr>
          </a:p>
          <a:p>
            <a:pPr lvl="0">
              <a:defRPr/>
            </a:pPr>
            <a:endParaRPr lang="en-US" altLang="ko-KR" sz="4800" b="1">
              <a:solidFill>
                <a:srgbClr val="232325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13908" y="1426014"/>
            <a:ext cx="11417890" cy="0"/>
          </a:xfrm>
          <a:prstGeom prst="line">
            <a:avLst/>
          </a:prstGeom>
          <a:ln w="63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68299" y="1501994"/>
            <a:ext cx="3945255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김민준 김민준 이지원 조현규 조희수 한지원</a:t>
            </a:r>
            <a:endParaRPr kumimoji="0" lang="en-US" altLang="ko-KR" sz="14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3965564" y="3218900"/>
            <a:ext cx="8235575" cy="3643873"/>
          </a:xfrm>
          <a:prstGeom prst="rect">
            <a:avLst/>
          </a:prstGeom>
          <a:solidFill>
            <a:srgbClr val="A78371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8161" y="2188881"/>
            <a:ext cx="6483631" cy="41219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869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7E55DE-9301-4277-CB13-2FB174386C75}"/>
              </a:ext>
            </a:extLst>
          </p:cNvPr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CBB4A-0491-EC8A-DCEF-91C19E95A5AE}"/>
              </a:ext>
            </a:extLst>
          </p:cNvPr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구매페이지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BD21E3-E29C-71B4-E1C4-B527BF711595}"/>
              </a:ext>
            </a:extLst>
          </p:cNvPr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08649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C6A17780-72DC-0968-A110-1E4EE77BF3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0" y="640080"/>
            <a:ext cx="5613950" cy="6118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B92E1-6DB3-A053-2EE1-B52099FB303F}"/>
              </a:ext>
            </a:extLst>
          </p:cNvPr>
          <p:cNvSpPr txBox="1"/>
          <p:nvPr/>
        </p:nvSpPr>
        <p:spPr>
          <a:xfrm>
            <a:off x="5227288" y="2275897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01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0BC21-DCF9-76AA-BAAB-21895A7CAE1E}"/>
              </a:ext>
            </a:extLst>
          </p:cNvPr>
          <p:cNvSpPr txBox="1"/>
          <p:nvPr/>
        </p:nvSpPr>
        <p:spPr>
          <a:xfrm>
            <a:off x="3793410" y="2932769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71BEB-24F3-7D9F-0A34-2F8E164F86BB}"/>
              </a:ext>
            </a:extLst>
          </p:cNvPr>
          <p:cNvSpPr txBox="1"/>
          <p:nvPr/>
        </p:nvSpPr>
        <p:spPr>
          <a:xfrm>
            <a:off x="3209113" y="3525952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C9C0FC-7EF3-2047-7380-342154BB1007}"/>
              </a:ext>
            </a:extLst>
          </p:cNvPr>
          <p:cNvSpPr txBox="1"/>
          <p:nvPr/>
        </p:nvSpPr>
        <p:spPr>
          <a:xfrm>
            <a:off x="6076679" y="3546271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04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816C2-18C9-4C19-0471-671EEB9DC879}"/>
              </a:ext>
            </a:extLst>
          </p:cNvPr>
          <p:cNvSpPr txBox="1"/>
          <p:nvPr/>
        </p:nvSpPr>
        <p:spPr>
          <a:xfrm>
            <a:off x="918048" y="403558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05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graphicFrame>
        <p:nvGraphicFramePr>
          <p:cNvPr id="18" name="Table">
            <a:extLst>
              <a:ext uri="{FF2B5EF4-FFF2-40B4-BE49-F238E27FC236}">
                <a16:creationId xmlns:a16="http://schemas.microsoft.com/office/drawing/2014/main" id="{D999CA0F-126D-7A49-CDE6-3722130C7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58821"/>
              </p:ext>
            </p:extLst>
          </p:nvPr>
        </p:nvGraphicFramePr>
        <p:xfrm>
          <a:off x="7952827" y="669569"/>
          <a:ext cx="3953423" cy="50180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상품 수량 증감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 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총 상품금액 변동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바로 구매하기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 클릭 시 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구매 페이지로 이동</a:t>
                      </a:r>
                      <a:endParaRPr lang="ko-KR" altLang="en-US" sz="1300" dirty="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장바구니 담기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 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장바구니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테이블에 추가 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609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관심상품등록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관심상품 테이블에 추가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상세정보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상세정보 </a:t>
                      </a:r>
                      <a:r>
                        <a:rPr lang="en-US" altLang="ko-KR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Tab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위치로 스크롤 이동 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&amp;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해당 </a:t>
                      </a: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상품에 대한 상세정보 </a:t>
                      </a:r>
                      <a:r>
                        <a:rPr lang="en-US" altLang="ko-KR" sz="1300" b="0" i="0" u="none" strike="noStrike" noProof="0" dirty="0" err="1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img</a:t>
                      </a:r>
                      <a:r>
                        <a:rPr lang="en-US" altLang="ko-KR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출력</a:t>
                      </a:r>
                      <a:endParaRPr lang="ko-KR" sz="1300" b="0" i="0" u="none" strike="noStrike" noProof="0" dirty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AAA06E-C91E-8304-C566-D99D3CE95F8B}"/>
              </a:ext>
            </a:extLst>
          </p:cNvPr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8FC022-C43B-FE96-316F-98016E7E9269}"/>
              </a:ext>
            </a:extLst>
          </p:cNvPr>
          <p:cNvSpPr txBox="1"/>
          <p:nvPr/>
        </p:nvSpPr>
        <p:spPr>
          <a:xfrm>
            <a:off x="656057" y="273082"/>
            <a:ext cx="201993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제품</a:t>
            </a:r>
            <a:r>
              <a:rPr kumimoji="0" lang="en-US" altLang="ko-KR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상세보기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F35AF5-6E37-7DD7-2F08-CF3A85C82BBB}"/>
              </a:ext>
            </a:extLst>
          </p:cNvPr>
          <p:cNvCxnSpPr/>
          <p:nvPr/>
        </p:nvCxnSpPr>
        <p:spPr>
          <a:xfrm>
            <a:off x="2458987" y="457486"/>
            <a:ext cx="9345958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17212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5BE809D-EB27-1145-4D85-F4D6662C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3" y="853726"/>
            <a:ext cx="5532147" cy="5963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43CA2-767B-B44C-2BDF-9859C43ED7E9}"/>
              </a:ext>
            </a:extLst>
          </p:cNvPr>
          <p:cNvSpPr txBox="1"/>
          <p:nvPr/>
        </p:nvSpPr>
        <p:spPr>
          <a:xfrm>
            <a:off x="2224205" y="1836420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81128F-CE9B-2290-D82D-97B76B7F394C}"/>
              </a:ext>
            </a:extLst>
          </p:cNvPr>
          <p:cNvSpPr txBox="1"/>
          <p:nvPr/>
        </p:nvSpPr>
        <p:spPr>
          <a:xfrm>
            <a:off x="5981523" y="3175804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DF49366-37B3-A29E-377D-45A366F000E0}"/>
              </a:ext>
            </a:extLst>
          </p:cNvPr>
          <p:cNvSpPr/>
          <p:nvPr/>
        </p:nvSpPr>
        <p:spPr>
          <a:xfrm>
            <a:off x="2014220" y="1744980"/>
            <a:ext cx="104140" cy="914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X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CF812D-26E6-28A7-20CC-109458D9CD27}"/>
              </a:ext>
            </a:extLst>
          </p:cNvPr>
          <p:cNvSpPr/>
          <p:nvPr/>
        </p:nvSpPr>
        <p:spPr>
          <a:xfrm>
            <a:off x="2016760" y="2032000"/>
            <a:ext cx="104140" cy="914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X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A08239-4DDE-093A-2F92-3CCCEF88A2DB}"/>
              </a:ext>
            </a:extLst>
          </p:cNvPr>
          <p:cNvSpPr/>
          <p:nvPr/>
        </p:nvSpPr>
        <p:spPr>
          <a:xfrm>
            <a:off x="2014220" y="2319020"/>
            <a:ext cx="104140" cy="9144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X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DD71D58-4812-DBB6-3497-8E2B4A0C5A0D}"/>
              </a:ext>
            </a:extLst>
          </p:cNvPr>
          <p:cNvSpPr/>
          <p:nvPr/>
        </p:nvSpPr>
        <p:spPr>
          <a:xfrm>
            <a:off x="1816100" y="1687830"/>
            <a:ext cx="373380" cy="788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048EC6C5-FD28-A2B5-FE48-C7E67B2E9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489995"/>
              </p:ext>
            </p:extLst>
          </p:nvPr>
        </p:nvGraphicFramePr>
        <p:xfrm>
          <a:off x="7952827" y="669566"/>
          <a:ext cx="3953423" cy="550080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891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4555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리뷰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 err="1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리뷰탭</a:t>
                      </a:r>
                      <a:r>
                        <a:rPr lang="en-US" altLang="ko-KR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위치로 스크롤 이동 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&amp;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해당 </a:t>
                      </a: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상품에 대한 리뷰내역 출력</a:t>
                      </a:r>
                      <a:endParaRPr lang="ko-KR" altLang="ko-KR" sz="1300" b="0" i="0" u="none" strike="noStrike" noProof="0" dirty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555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리뷰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테이블에 저장되어 있는 데이터 출력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관리자모드로 로그인 했을 시 리뷰 삭제할 수 있는 버튼 보이며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, 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삭제 버튼 클릭 시 리뷰테이블에서 행 삭제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)</a:t>
                      </a:r>
                      <a:endParaRPr lang="ko-KR" altLang="en-US" sz="1300" dirty="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555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반품</a:t>
                      </a:r>
                      <a:r>
                        <a:rPr lang="en-US" altLang="ko-KR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/</a:t>
                      </a:r>
                      <a:r>
                        <a:rPr lang="ko-KR" altLang="en-US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교환정보 </a:t>
                      </a:r>
                      <a:r>
                        <a:rPr lang="en-US" altLang="ko-KR" sz="1300" dirty="0" err="1">
                          <a:solidFill>
                            <a:srgbClr val="808080"/>
                          </a:solidFill>
                        </a:rPr>
                        <a:t>Btn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클릭 시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0" i="0" u="none" strike="noStrike" noProof="0" dirty="0" err="1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교환정보탭</a:t>
                      </a:r>
                      <a:r>
                        <a:rPr lang="en-US" altLang="ko-KR" sz="1300" b="0" i="0" u="none" strike="noStrike" noProof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위치로 스크롤 이동 </a:t>
                      </a:r>
                      <a:endParaRPr lang="en-US" altLang="ko-KR" sz="1300" dirty="0">
                        <a:solidFill>
                          <a:srgbClr val="808080"/>
                        </a:solidFill>
                      </a:endParaRPr>
                    </a:p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&amp; 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반품</a:t>
                      </a:r>
                      <a:r>
                        <a:rPr lang="en-US" altLang="ko-KR" sz="1300" dirty="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교환정보에 대한 내용 출력</a:t>
                      </a:r>
                      <a:endParaRPr lang="ko-KR" altLang="ko-KR" sz="1300" b="0" i="0" u="none" strike="noStrike" noProof="0" dirty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761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 dirty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 dirty="0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endParaRPr lang="ko-KR" altLang="en-US" sz="1300" kern="1200" noProof="0" dirty="0">
                        <a:solidFill>
                          <a:srgbClr val="80808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641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endParaRPr lang="ko-KR" sz="1300" b="0" i="0" u="none" strike="noStrike" noProof="0" dirty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5053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BC7C9B-60DE-5C82-A697-6D4EB724E255}"/>
              </a:ext>
            </a:extLst>
          </p:cNvPr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9A82B-BD50-DA7B-262F-1690F9E6DF61}"/>
              </a:ext>
            </a:extLst>
          </p:cNvPr>
          <p:cNvSpPr txBox="1"/>
          <p:nvPr/>
        </p:nvSpPr>
        <p:spPr>
          <a:xfrm>
            <a:off x="656057" y="273082"/>
            <a:ext cx="201993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제품</a:t>
            </a:r>
            <a:r>
              <a:rPr kumimoji="0" lang="en-US" altLang="ko-KR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2000" b="1" i="0" u="none" strike="noStrike" kern="1200" spc="0" normalizeH="0" baseline="0" dirty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상세보기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94D9E3A-0A0C-14D7-410B-6DD47DDE03BA}"/>
              </a:ext>
            </a:extLst>
          </p:cNvPr>
          <p:cNvCxnSpPr/>
          <p:nvPr/>
        </p:nvCxnSpPr>
        <p:spPr>
          <a:xfrm>
            <a:off x="2458987" y="457486"/>
            <a:ext cx="9345958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17761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공지사항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932878" y="457486"/>
            <a:ext cx="987206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90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536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107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057" y="273082"/>
            <a:ext cx="95631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구조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pSp>
        <p:nvGrpSpPr>
          <p:cNvPr id="30" name="그룹 29"/>
          <p:cNvGrpSpPr/>
          <p:nvPr/>
        </p:nvGrpSpPr>
        <p:grpSpPr>
          <a:xfrm>
            <a:off x="4294004" y="3021917"/>
            <a:ext cx="3603990" cy="1848094"/>
            <a:chOff x="4107772" y="2971245"/>
            <a:chExt cx="3976456" cy="2039091"/>
          </a:xfrm>
        </p:grpSpPr>
        <p:cxnSp>
          <p:nvCxnSpPr>
            <p:cNvPr id="23" name="직선 연결선 22"/>
            <p:cNvCxnSpPr/>
            <p:nvPr/>
          </p:nvCxnSpPr>
          <p:spPr>
            <a:xfrm rot="16200000" flipH="1">
              <a:off x="5657570" y="3409670"/>
              <a:ext cx="876855" cy="4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4107772" y="3840516"/>
              <a:ext cx="1988228" cy="1169819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10800000">
              <a:off x="6096000" y="3840515"/>
              <a:ext cx="1988228" cy="116982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/>
          <p:cNvSpPr/>
          <p:nvPr/>
        </p:nvSpPr>
        <p:spPr>
          <a:xfrm>
            <a:off x="5228527" y="1286973"/>
            <a:ext cx="1734944" cy="1734944"/>
          </a:xfrm>
          <a:prstGeom prst="ellipse">
            <a:avLst/>
          </a:prstGeom>
          <a:solidFill>
            <a:srgbClr val="5650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구현 </a:t>
            </a:r>
          </a:p>
        </p:txBody>
      </p:sp>
      <p:sp>
        <p:nvSpPr>
          <p:cNvPr id="20" name="타원 19"/>
          <p:cNvSpPr/>
          <p:nvPr/>
        </p:nvSpPr>
        <p:spPr>
          <a:xfrm>
            <a:off x="7030522" y="4002539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기타</a:t>
            </a:r>
          </a:p>
        </p:txBody>
      </p:sp>
      <p:sp>
        <p:nvSpPr>
          <p:cNvPr id="21" name="타원 20"/>
          <p:cNvSpPr/>
          <p:nvPr/>
        </p:nvSpPr>
        <p:spPr>
          <a:xfrm>
            <a:off x="3426532" y="4002539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목적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43648" y="5296373"/>
            <a:ext cx="2818788" cy="145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30708" y="2411320"/>
            <a:ext cx="24542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92089" y="5296125"/>
            <a:ext cx="24542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4BB8-0E0B-90D1-E347-EF85A547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77E493-B240-6072-D296-8F9BFB2C4CB6}"/>
              </a:ext>
            </a:extLst>
          </p:cNvPr>
          <p:cNvCxnSpPr>
            <a:cxnSpLocks/>
          </p:cNvCxnSpPr>
          <p:nvPr/>
        </p:nvCxnSpPr>
        <p:spPr>
          <a:xfrm flipH="1" flipV="1">
            <a:off x="3105148" y="850898"/>
            <a:ext cx="5899150" cy="52895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059D5CB-2755-15D2-4B68-C556EF0DA6FC}"/>
              </a:ext>
            </a:extLst>
          </p:cNvPr>
          <p:cNvCxnSpPr>
            <a:cxnSpLocks/>
          </p:cNvCxnSpPr>
          <p:nvPr/>
        </p:nvCxnSpPr>
        <p:spPr>
          <a:xfrm flipV="1">
            <a:off x="3257548" y="3441698"/>
            <a:ext cx="2768600" cy="26860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CC3BDBE-9443-312D-0615-D4108C709599}"/>
              </a:ext>
            </a:extLst>
          </p:cNvPr>
          <p:cNvCxnSpPr>
            <a:cxnSpLocks/>
          </p:cNvCxnSpPr>
          <p:nvPr/>
        </p:nvCxnSpPr>
        <p:spPr>
          <a:xfrm flipH="1">
            <a:off x="1377948" y="2762249"/>
            <a:ext cx="12700" cy="36512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B3F169D-99F2-EB45-3616-CCD3B6E2C09F}"/>
              </a:ext>
            </a:extLst>
          </p:cNvPr>
          <p:cNvCxnSpPr>
            <a:cxnSpLocks/>
          </p:cNvCxnSpPr>
          <p:nvPr/>
        </p:nvCxnSpPr>
        <p:spPr>
          <a:xfrm>
            <a:off x="3695699" y="603250"/>
            <a:ext cx="6350" cy="37655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3F61150-F4A5-A823-9DC1-6DB4A3509019}"/>
              </a:ext>
            </a:extLst>
          </p:cNvPr>
          <p:cNvCxnSpPr>
            <a:cxnSpLocks/>
          </p:cNvCxnSpPr>
          <p:nvPr/>
        </p:nvCxnSpPr>
        <p:spPr>
          <a:xfrm flipV="1">
            <a:off x="2971800" y="5664200"/>
            <a:ext cx="5835650" cy="698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C5434E6-D756-61FB-002F-7C4EE839D2F3}"/>
              </a:ext>
            </a:extLst>
          </p:cNvPr>
          <p:cNvCxnSpPr>
            <a:cxnSpLocks/>
          </p:cNvCxnSpPr>
          <p:nvPr/>
        </p:nvCxnSpPr>
        <p:spPr>
          <a:xfrm flipH="1" flipV="1">
            <a:off x="7893048" y="869949"/>
            <a:ext cx="3536950" cy="32194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207574-45C0-CB19-0EBA-3A463D702818}"/>
              </a:ext>
            </a:extLst>
          </p:cNvPr>
          <p:cNvCxnSpPr>
            <a:cxnSpLocks/>
          </p:cNvCxnSpPr>
          <p:nvPr/>
        </p:nvCxnSpPr>
        <p:spPr>
          <a:xfrm flipH="1" flipV="1">
            <a:off x="5245099" y="1397000"/>
            <a:ext cx="6419850" cy="63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D2D957-444A-81C7-AD0E-CEF4D3CE7B6E}"/>
              </a:ext>
            </a:extLst>
          </p:cNvPr>
          <p:cNvCxnSpPr>
            <a:cxnSpLocks/>
          </p:cNvCxnSpPr>
          <p:nvPr/>
        </p:nvCxnSpPr>
        <p:spPr>
          <a:xfrm>
            <a:off x="6038850" y="647700"/>
            <a:ext cx="19050" cy="58102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8C07737-C02E-3B95-CBB8-11DA1C37AF8B}"/>
              </a:ext>
            </a:extLst>
          </p:cNvPr>
          <p:cNvCxnSpPr/>
          <p:nvPr/>
        </p:nvCxnSpPr>
        <p:spPr>
          <a:xfrm flipV="1">
            <a:off x="603250" y="3505200"/>
            <a:ext cx="8769350" cy="63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7600B2-4FF7-7B1C-BC86-3487341B5BB3}"/>
              </a:ext>
            </a:extLst>
          </p:cNvPr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EA2B4-153A-3196-8CF8-691381657439}"/>
              </a:ext>
            </a:extLst>
          </p:cNvPr>
          <p:cNvSpPr txBox="1"/>
          <p:nvPr/>
        </p:nvSpPr>
        <p:spPr>
          <a:xfrm>
            <a:off x="656057" y="273082"/>
            <a:ext cx="95631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66DCBA-1BA1-CA8B-76DC-EC443F269735}"/>
              </a:ext>
            </a:extLst>
          </p:cNvPr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FE26A96C-C32F-9DA1-9BEB-8923D4FD329C}"/>
              </a:ext>
            </a:extLst>
          </p:cNvPr>
          <p:cNvSpPr/>
          <p:nvPr/>
        </p:nvSpPr>
        <p:spPr>
          <a:xfrm>
            <a:off x="5184077" y="2664923"/>
            <a:ext cx="1734944" cy="1734944"/>
          </a:xfrm>
          <a:prstGeom prst="ellipse">
            <a:avLst/>
          </a:prstGeom>
          <a:solidFill>
            <a:srgbClr val="5650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>
                <a:latin typeface="함초롬돋움"/>
                <a:ea typeface="맑은 고딕"/>
              </a:rPr>
              <a:t>메인</a:t>
            </a:r>
            <a:endParaRPr lang="ko-KR">
              <a:ea typeface="맑은 고딕"/>
            </a:endParaRPr>
          </a:p>
          <a:p>
            <a:pPr lvl="0" algn="ctr"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페이지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1795A7-43CD-E96B-E835-4D58C9DCA71A}"/>
              </a:ext>
            </a:extLst>
          </p:cNvPr>
          <p:cNvSpPr/>
          <p:nvPr/>
        </p:nvSpPr>
        <p:spPr>
          <a:xfrm>
            <a:off x="2833172" y="573539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공지사항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6B8D15-481E-A86B-158E-1AC0F3A41F97}"/>
              </a:ext>
            </a:extLst>
          </p:cNvPr>
          <p:cNvSpPr/>
          <p:nvPr/>
        </p:nvSpPr>
        <p:spPr>
          <a:xfrm>
            <a:off x="2835982" y="4789939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제품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상세보기</a:t>
            </a:r>
            <a:endParaRPr lang="ko-KR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CA30AB-7505-260E-7918-DA6BBD0D37E6}"/>
              </a:ext>
            </a:extLst>
          </p:cNvPr>
          <p:cNvSpPr/>
          <p:nvPr/>
        </p:nvSpPr>
        <p:spPr>
          <a:xfrm>
            <a:off x="7649282" y="266268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맑은 고딕"/>
              </a:rPr>
              <a:t>회원가입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4DDC2-01FF-0FA2-700A-F8376EC1FACA}"/>
              </a:ext>
            </a:extLst>
          </p:cNvPr>
          <p:cNvSpPr/>
          <p:nvPr/>
        </p:nvSpPr>
        <p:spPr>
          <a:xfrm>
            <a:off x="7649282" y="5735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마이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페이지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A88C64-C3D9-A58F-903C-49654D509F1C}"/>
              </a:ext>
            </a:extLst>
          </p:cNvPr>
          <p:cNvSpPr/>
          <p:nvPr/>
        </p:nvSpPr>
        <p:spPr>
          <a:xfrm>
            <a:off x="5191832" y="5735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로그인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29EE7B-D518-5E7B-989B-FA34D0A8599E}"/>
              </a:ext>
            </a:extLst>
          </p:cNvPr>
          <p:cNvSpPr/>
          <p:nvPr/>
        </p:nvSpPr>
        <p:spPr>
          <a:xfrm>
            <a:off x="5191832" y="47899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E6D5A9-6212-18E8-CC8D-804CBC5D466F}"/>
              </a:ext>
            </a:extLst>
          </p:cNvPr>
          <p:cNvSpPr/>
          <p:nvPr/>
        </p:nvSpPr>
        <p:spPr>
          <a:xfrm>
            <a:off x="7649282" y="47899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맑은 고딕"/>
                <a:cs typeface="Calibri"/>
              </a:rPr>
              <a:t>구매하기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16F03C-00F8-EBED-9401-F1C438859C17}"/>
              </a:ext>
            </a:extLst>
          </p:cNvPr>
          <p:cNvSpPr/>
          <p:nvPr/>
        </p:nvSpPr>
        <p:spPr>
          <a:xfrm>
            <a:off x="9954332" y="541787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주문내역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조회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3A7B4F3-0F38-DBB0-5C95-1336B89994EA}"/>
              </a:ext>
            </a:extLst>
          </p:cNvPr>
          <p:cNvSpPr/>
          <p:nvPr/>
        </p:nvSpPr>
        <p:spPr>
          <a:xfrm>
            <a:off x="9954332" y="2662687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내가 쓴 리뷰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E14427-8E73-57F5-EDBB-73834DB19639}"/>
              </a:ext>
            </a:extLst>
          </p:cNvPr>
          <p:cNvSpPr/>
          <p:nvPr/>
        </p:nvSpPr>
        <p:spPr>
          <a:xfrm>
            <a:off x="2833172" y="2662688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관리자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페이지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41FA24C-8A8C-1214-7FE9-B8AFADBCA67C}"/>
              </a:ext>
            </a:extLst>
          </p:cNvPr>
          <p:cNvSpPr/>
          <p:nvPr/>
        </p:nvSpPr>
        <p:spPr>
          <a:xfrm>
            <a:off x="528122" y="2662687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제품 등록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수정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삭제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E85BEB9-9DE6-37E9-7319-1BA783117F93}"/>
              </a:ext>
            </a:extLst>
          </p:cNvPr>
          <p:cNvSpPr/>
          <p:nvPr/>
        </p:nvSpPr>
        <p:spPr>
          <a:xfrm>
            <a:off x="528122" y="4789937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리뷰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393244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398" y="4203765"/>
            <a:ext cx="5125403" cy="391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부제목을 입력해주세요</a:t>
            </a:r>
            <a:r>
              <a:rPr lang="en-US" altLang="ko-KR" sz="200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398" y="4595185"/>
            <a:ext cx="7563803" cy="90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제목을 입력해주세요</a:t>
            </a:r>
            <a:r>
              <a:rPr lang="en-US" altLang="ko-KR" sz="4800" b="1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7055" y="6228519"/>
            <a:ext cx="11417890" cy="0"/>
          </a:xfrm>
          <a:prstGeom prst="line">
            <a:avLst/>
          </a:prstGeom>
          <a:ln w="63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2425" y="6324184"/>
            <a:ext cx="11452520" cy="2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설명글을 입력해주세요</a:t>
            </a:r>
            <a:r>
              <a:rPr kumimoji="0" lang="en-US" altLang="ko-KR" sz="12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8858" y="-13400"/>
            <a:ext cx="5630820" cy="368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4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6398" y="2976917"/>
            <a:ext cx="7563803" cy="90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1" i="0" u="none" strike="noStrike" kern="1200" cap="none" spc="0" normalizeH="0" baseline="0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고맙습니다</a:t>
            </a:r>
            <a:r>
              <a:rPr kumimoji="0" lang="en-US" altLang="ko-KR" sz="4800" b="1" i="0" u="none" strike="noStrike" kern="1200" cap="none" spc="0" normalizeH="0" baseline="0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87055" y="6228519"/>
            <a:ext cx="11417890" cy="0"/>
          </a:xfrm>
          <a:prstGeom prst="line">
            <a:avLst/>
          </a:prstGeom>
          <a:noFill/>
          <a:ln w="635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8" name="TextBox 7"/>
          <p:cNvSpPr txBox="1"/>
          <p:nvPr/>
        </p:nvSpPr>
        <p:spPr>
          <a:xfrm>
            <a:off x="352425" y="6324184"/>
            <a:ext cx="11452520" cy="2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설명글을 입력해주세요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2014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2367915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spc="-8">
                <a:solidFill>
                  <a:srgbClr val="595959"/>
                </a:solidFill>
                <a:latin typeface="-apple-system,"/>
                <a:ea typeface="-apple-system,"/>
                <a:cs typeface="-apple-system,"/>
              </a:rPr>
              <a:t>목차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1" i="0" u="none" strike="noStrike" kern="1200" spc="0" normalizeH="0" baseline="0"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5" name="TextBox 4"/>
          <p:cNvSpPr txBox="1"/>
          <p:nvPr/>
        </p:nvSpPr>
        <p:spPr>
          <a:xfrm>
            <a:off x="4112194" y="1711686"/>
            <a:ext cx="7058660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i="0" spc="-8">
                <a:solidFill>
                  <a:srgbClr val="595959"/>
                </a:solidFill>
                <a:latin typeface="Times New Roman"/>
                <a:ea typeface="Times New Roman"/>
                <a:cs typeface="Times New Roman"/>
              </a:rPr>
              <a:t>Table of Contents</a:t>
            </a:r>
            <a:endParaRPr lang="ko-KR" altLang="en-US" sz="3600" i="0" spc="-8">
              <a:solidFill>
                <a:srgbClr val="595959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600" b="1" i="0" u="none" strike="noStrike" kern="1200" spc="0" normalizeH="0" baseline="0">
              <a:solidFill>
                <a:srgbClr val="232325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497" y="4937598"/>
            <a:ext cx="1973580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콘텐츠 및 구조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674" y="4114855"/>
            <a:ext cx="686435" cy="365760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D1C7C0"/>
                </a:solidFill>
                <a:latin typeface="함초롬돋움"/>
                <a:ea typeface="함초롬돋움"/>
                <a:cs typeface="함초롬돋움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537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AF9A8A"/>
                </a:solidFill>
                <a:latin typeface="함초롬돋움"/>
                <a:ea typeface="함초롬돋움"/>
                <a:cs typeface="함초롬돋움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129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897667"/>
                </a:solidFill>
                <a:latin typeface="함초롬돋움"/>
                <a:ea typeface="함초롬돋움"/>
                <a:cs typeface="함초롬돋움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5357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827E6E"/>
                </a:solidFill>
                <a:latin typeface="함초롬돋움"/>
                <a:ea typeface="함초롬돋움"/>
                <a:cs typeface="함초롬돋움"/>
              </a:rPr>
              <a:t>C</a:t>
            </a:r>
          </a:p>
        </p:txBody>
      </p:sp>
      <p:grpSp>
        <p:nvGrpSpPr>
          <p:cNvPr id="11" name="group"/>
          <p:cNvGrpSpPr/>
          <p:nvPr/>
        </p:nvGrpSpPr>
        <p:grpSpPr>
          <a:xfrm>
            <a:off x="14062" y="3637715"/>
            <a:ext cx="12192000" cy="212090"/>
            <a:chOff x="0" y="3371850"/>
            <a:chExt cx="12192000" cy="212090"/>
          </a:xfrm>
        </p:grpSpPr>
        <p:cxnSp>
          <p:nvCxnSpPr>
            <p:cNvPr id="12" name="prstName"/>
            <p:cNvCxnSpPr/>
            <p:nvPr/>
          </p:nvCxnSpPr>
          <p:spPr>
            <a:xfrm flipV="1">
              <a:off x="462" y="3477186"/>
              <a:ext cx="12192000" cy="635"/>
            </a:xfrm>
            <a:prstGeom prst="line">
              <a:avLst/>
            </a:prstGeom>
            <a:ln>
              <a:solidFill>
                <a:srgbClr val="CCCCCC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stName"/>
            <p:cNvSpPr/>
            <p:nvPr/>
          </p:nvSpPr>
          <p:spPr>
            <a:xfrm>
              <a:off x="857558" y="3372010"/>
              <a:ext cx="211967" cy="211967"/>
            </a:xfrm>
            <a:prstGeom prst="ellipse">
              <a:avLst/>
            </a:prstGeom>
            <a:solidFill>
              <a:srgbClr val="D1C7C0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prstName"/>
            <p:cNvSpPr/>
            <p:nvPr/>
          </p:nvSpPr>
          <p:spPr>
            <a:xfrm>
              <a:off x="3185786" y="3372010"/>
              <a:ext cx="211967" cy="211967"/>
            </a:xfrm>
            <a:prstGeom prst="ellipse">
              <a:avLst/>
            </a:prstGeom>
            <a:solidFill>
              <a:srgbClr val="AF9A8A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prstName"/>
            <p:cNvSpPr/>
            <p:nvPr/>
          </p:nvSpPr>
          <p:spPr>
            <a:xfrm>
              <a:off x="5514648" y="3372010"/>
              <a:ext cx="211967" cy="211967"/>
            </a:xfrm>
            <a:prstGeom prst="ellipse">
              <a:avLst/>
            </a:prstGeom>
            <a:solidFill>
              <a:srgbClr val="897667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7842241" y="3372010"/>
              <a:ext cx="211967" cy="211967"/>
            </a:xfrm>
            <a:prstGeom prst="ellipse">
              <a:avLst/>
            </a:prstGeom>
            <a:solidFill>
              <a:srgbClr val="827E6E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10170468" y="3372010"/>
              <a:ext cx="211967" cy="211967"/>
            </a:xfrm>
            <a:prstGeom prst="ellipse">
              <a:avLst/>
            </a:prstGeom>
            <a:solidFill>
              <a:srgbClr val="55503C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2949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55503C"/>
                </a:solidFill>
                <a:latin typeface="함초롬돋움"/>
                <a:ea typeface="함초롬돋움"/>
                <a:cs typeface="함초롬돋움"/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23972" y="4937368"/>
            <a:ext cx="197358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76952" y="4937368"/>
            <a:ext cx="197358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32772" y="4937368"/>
            <a:ext cx="208767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제품 상세보기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공지사항 및 게시판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4862" y="4937368"/>
            <a:ext cx="1973580" cy="114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구매페이지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96278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예시</a:t>
            </a:r>
            <a:r>
              <a:rPr kumimoji="0" lang="en-US" altLang="ko-KR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_</a:t>
            </a: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470424" y="457486"/>
            <a:ext cx="9334521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5" name="Table"/>
          <p:cNvGraphicFramePr>
            <a:graphicFrameLocks noGrp="1"/>
          </p:cNvGraphicFramePr>
          <p:nvPr/>
        </p:nvGraphicFramePr>
        <p:xfrm>
          <a:off x="7717877" y="1177569"/>
          <a:ext cx="4162972" cy="46753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6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991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올바른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입력시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빨간색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오류문구가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없어지며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사용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가능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문구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생성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박스의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주어진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맞춰서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내용을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기재후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누르면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메세지창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생성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008" y="923776"/>
            <a:ext cx="1788003" cy="1336824"/>
          </a:xfrm>
          <a:prstGeom prst="rect">
            <a:avLst/>
          </a:prstGeom>
          <a:ln w="22225">
            <a:solidFill>
              <a:srgbClr val="D8AEAE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1712713" y="1797526"/>
            <a:ext cx="242456" cy="148749"/>
          </a:xfrm>
          <a:prstGeom prst="frame">
            <a:avLst>
              <a:gd name="adj1" fmla="val 12500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3350" y="1092200"/>
            <a:ext cx="1066800" cy="466725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16260000" flipV="1">
            <a:off x="1686203" y="1568884"/>
            <a:ext cx="323634" cy="170422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D8AEAE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80667" y="1484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1770" y="2511425"/>
            <a:ext cx="3675380" cy="4222749"/>
          </a:xfrm>
          <a:prstGeom prst="rect">
            <a:avLst/>
          </a:prstGeom>
          <a:ln w="254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28702" y="2544283"/>
            <a:ext cx="730250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02</a:t>
            </a:r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0464" y="701674"/>
            <a:ext cx="3449005" cy="1579881"/>
          </a:xfrm>
          <a:prstGeom prst="rect">
            <a:avLst/>
          </a:prstGeom>
          <a:ln w="25400">
            <a:solidFill>
              <a:srgbClr val="D8AEAE">
                <a:alpha val="100000"/>
              </a:srgbClr>
            </a:solidFill>
          </a:ln>
        </p:spPr>
      </p:pic>
      <p:pic>
        <p:nvPicPr>
          <p:cNvPr id="1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18740" y="2809875"/>
            <a:ext cx="2277746" cy="810549"/>
          </a:xfrm>
          <a:prstGeom prst="rect">
            <a:avLst/>
          </a:prstGeom>
          <a:ln w="22225">
            <a:solidFill>
              <a:srgbClr val="E5C9C9">
                <a:alpha val="100000"/>
              </a:srgbClr>
            </a:solidFill>
          </a:ln>
        </p:spPr>
      </p:pic>
      <p:sp>
        <p:nvSpPr>
          <p:cNvPr id="15" name="prstName"/>
          <p:cNvSpPr/>
          <p:nvPr/>
        </p:nvSpPr>
        <p:spPr>
          <a:xfrm rot="19260000" flipV="1">
            <a:off x="2328283" y="3475024"/>
            <a:ext cx="543374" cy="18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1508760" y="1134110"/>
            <a:ext cx="822325" cy="343535"/>
          </a:xfrm>
          <a:prstGeom prst="rect">
            <a:avLst/>
          </a:prstGeom>
          <a:noFill/>
          <a:ln w="444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54877" y="85391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04</a:t>
            </a:r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57145" y="4374515"/>
            <a:ext cx="4612006" cy="495300"/>
          </a:xfrm>
          <a:prstGeom prst="rect">
            <a:avLst/>
          </a:prstGeom>
          <a:ln w="25400">
            <a:solidFill>
              <a:srgbClr val="D8AEAE">
                <a:alpha val="100000"/>
              </a:srgbClr>
            </a:solidFill>
          </a:ln>
        </p:spPr>
      </p:pic>
      <p:sp>
        <p:nvSpPr>
          <p:cNvPr id="19" name="prstName"/>
          <p:cNvSpPr/>
          <p:nvPr/>
        </p:nvSpPr>
        <p:spPr>
          <a:xfrm rot="2520000" flipV="1">
            <a:off x="2327899" y="4030986"/>
            <a:ext cx="550260" cy="18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67252" y="393366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03</a:t>
            </a:r>
          </a:p>
        </p:txBody>
      </p:sp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46095" y="5450450"/>
            <a:ext cx="1695450" cy="1042669"/>
          </a:xfrm>
          <a:prstGeom prst="rect">
            <a:avLst/>
          </a:prstGeom>
          <a:ln w="38100">
            <a:solidFill>
              <a:srgbClr val="9C4D4D">
                <a:alpha val="100000"/>
              </a:srgb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946752" y="4937598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05</a:t>
            </a:r>
          </a:p>
        </p:txBody>
      </p:sp>
    </p:spTree>
    <p:extLst>
      <p:ext uri="{BB962C8B-B14F-4D97-AF65-F5344CB8AC3E}">
        <p14:creationId xmlns:p14="http://schemas.microsoft.com/office/powerpoint/2010/main" val="178806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예제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9" name="Table"/>
          <p:cNvGraphicFramePr>
            <a:graphicFrameLocks noGrp="1"/>
          </p:cNvGraphicFramePr>
          <p:nvPr/>
        </p:nvGraphicFramePr>
        <p:xfrm>
          <a:off x="7952827" y="853719"/>
          <a:ext cx="3953423" cy="50080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/>
        </p:nvGraphicFramePr>
        <p:xfrm>
          <a:off x="1125220" y="936269"/>
          <a:ext cx="5370830" cy="5089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1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기능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03628"/>
              </p:ext>
            </p:extLst>
          </p:nvPr>
        </p:nvGraphicFramePr>
        <p:xfrm>
          <a:off x="7952827" y="669569"/>
          <a:ext cx="3953423" cy="46386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err="1">
                          <a:solidFill>
                            <a:srgbClr val="808080"/>
                          </a:solidFill>
                        </a:rPr>
                        <a:t>네비바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 클릭 시 </a:t>
                      </a:r>
                      <a:r>
                        <a:rPr lang="ko-KR" altLang="en-US" sz="1300" err="1">
                          <a:solidFill>
                            <a:srgbClr val="808080"/>
                          </a:solidFill>
                        </a:rPr>
                        <a:t>네비바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 목록에 해당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이미지 클릭 시 추천 상품의 상세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제품 사진 클릭 시 상세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7A34FC0-B68A-C316-FB12-0F56EB98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775408"/>
            <a:ext cx="6096000" cy="3147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0D3050-40E9-1D99-73A3-47D4F1DB0A13}"/>
              </a:ext>
            </a:extLst>
          </p:cNvPr>
          <p:cNvSpPr txBox="1"/>
          <p:nvPr/>
        </p:nvSpPr>
        <p:spPr>
          <a:xfrm>
            <a:off x="36667" y="1784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pic>
        <p:nvPicPr>
          <p:cNvPr id="15" name="그림 14" descr="텍스트, 음식, 인스턴트 식품, 스낵이(가) 표시된 사진&#10;&#10;자동 생성된 설명">
            <a:extLst>
              <a:ext uri="{FF2B5EF4-FFF2-40B4-BE49-F238E27FC236}">
                <a16:creationId xmlns:a16="http://schemas.microsoft.com/office/drawing/2014/main" id="{EF32F789-164D-5CA7-FABF-43A721C4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0" y="3891000"/>
            <a:ext cx="6096000" cy="243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CFF5CB-60B1-70DA-A946-6AB8D259599F}"/>
              </a:ext>
            </a:extLst>
          </p:cNvPr>
          <p:cNvSpPr txBox="1"/>
          <p:nvPr/>
        </p:nvSpPr>
        <p:spPr>
          <a:xfrm>
            <a:off x="36667" y="2870468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A8016F-6E8B-2C00-6605-BE8016A2AC71}"/>
              </a:ext>
            </a:extLst>
          </p:cNvPr>
          <p:cNvSpPr/>
          <p:nvPr/>
        </p:nvSpPr>
        <p:spPr>
          <a:xfrm>
            <a:off x="636000" y="2226000"/>
            <a:ext cx="6108000" cy="16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rstName">
            <a:extLst>
              <a:ext uri="{FF2B5EF4-FFF2-40B4-BE49-F238E27FC236}">
                <a16:creationId xmlns:a16="http://schemas.microsoft.com/office/drawing/2014/main" id="{A9F97389-7E25-2BEA-A003-7FB5D3F2B7BB}"/>
              </a:ext>
            </a:extLst>
          </p:cNvPr>
          <p:cNvSpPr/>
          <p:nvPr/>
        </p:nvSpPr>
        <p:spPr>
          <a:xfrm flipV="1">
            <a:off x="3700249" y="4645998"/>
            <a:ext cx="591374" cy="36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49CBB89-B34B-D1E9-53EB-386F90B7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00" y="3999483"/>
            <a:ext cx="3168000" cy="18770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47ACD-D3A3-557D-4EC7-F223DE4188F0}"/>
              </a:ext>
            </a:extLst>
          </p:cNvPr>
          <p:cNvSpPr/>
          <p:nvPr/>
        </p:nvSpPr>
        <p:spPr>
          <a:xfrm>
            <a:off x="4284000" y="3984000"/>
            <a:ext cx="3180000" cy="19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6B49A7-A7BC-F482-BB63-DF320B3CA796}"/>
              </a:ext>
            </a:extLst>
          </p:cNvPr>
          <p:cNvSpPr txBox="1"/>
          <p:nvPr/>
        </p:nvSpPr>
        <p:spPr>
          <a:xfrm>
            <a:off x="141252" y="468366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03</a:t>
            </a:r>
          </a:p>
        </p:txBody>
      </p:sp>
    </p:spTree>
    <p:extLst>
      <p:ext uri="{BB962C8B-B14F-4D97-AF65-F5344CB8AC3E}">
        <p14:creationId xmlns:p14="http://schemas.microsoft.com/office/powerpoint/2010/main" val="298805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C140AEC-FDE0-B61C-0370-AAAAF12BA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770" y="4833425"/>
            <a:ext cx="1701380" cy="1954749"/>
          </a:xfrm>
          <a:prstGeom prst="rect">
            <a:avLst/>
          </a:prstGeom>
          <a:ln w="25400">
            <a:solidFill>
              <a:srgbClr val="9C4D4D">
                <a:alpha val="10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  <a:endParaRPr kumimoji="0" lang="en-US" altLang="ko-KR" sz="1600" i="0" u="none" strike="noStrike" kern="1200" spc="0" normalizeH="0" baseline="0">
              <a:solidFill>
                <a:srgbClr val="915B38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err="1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lang="ko-KR" altLang="en-US" sz="2000" b="1" i="0" u="none" strike="noStrike" kern="1200" spc="0" normalizeH="0" baseline="0" err="1">
              <a:solidFill>
                <a:srgbClr val="595959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54330"/>
              </p:ext>
            </p:extLst>
          </p:nvPr>
        </p:nvGraphicFramePr>
        <p:xfrm>
          <a:off x="7952827" y="669569"/>
          <a:ext cx="3953423" cy="4870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dirty="0">
                          <a:solidFill>
                            <a:srgbClr val="808080"/>
                          </a:solidFill>
                        </a:rPr>
                        <a:t>카트 아이콘 클릭 시 장바구니 페이지로 이동, 비로그인 시 로그인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고객센터</a:t>
                      </a:r>
                      <a:r>
                        <a:rPr lang="en-US" altLang="ko-KR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공지사항으로 변경</a:t>
                      </a:r>
                      <a:r>
                        <a:rPr lang="en-US" altLang="ko-KR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 공지사항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 버튼 클릭 시 회원가입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로그인 버튼 클릭 시 로그인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sz="1300" b="0" i="0" u="none" strike="noStrike" noProof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마이페이지 버튼 클릭 시 회원정보를 확인 할 수 있는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endParaRPr lang="ko-KR" altLang="en-US" sz="1300" dirty="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그림 12" descr="텍스트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3DD9285C-03CF-96E9-3E7B-84030169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1953976"/>
            <a:ext cx="6096000" cy="27460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E35E15-D8A9-6943-367C-2121C8B86602}"/>
              </a:ext>
            </a:extLst>
          </p:cNvPr>
          <p:cNvSpPr/>
          <p:nvPr/>
        </p:nvSpPr>
        <p:spPr>
          <a:xfrm>
            <a:off x="2808000" y="2292000"/>
            <a:ext cx="888000" cy="98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828B5E-5009-2B97-B294-DCA8870AF881}"/>
              </a:ext>
            </a:extLst>
          </p:cNvPr>
          <p:cNvSpPr/>
          <p:nvPr/>
        </p:nvSpPr>
        <p:spPr>
          <a:xfrm>
            <a:off x="1769999" y="4109998"/>
            <a:ext cx="888000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1BFD1-CAE0-6959-691F-95AA217EDA52}"/>
              </a:ext>
            </a:extLst>
          </p:cNvPr>
          <p:cNvSpPr/>
          <p:nvPr/>
        </p:nvSpPr>
        <p:spPr>
          <a:xfrm>
            <a:off x="2765998" y="4115998"/>
            <a:ext cx="88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2110E-FF93-90FB-7451-709EDEBCCB69}"/>
              </a:ext>
            </a:extLst>
          </p:cNvPr>
          <p:cNvSpPr/>
          <p:nvPr/>
        </p:nvSpPr>
        <p:spPr>
          <a:xfrm>
            <a:off x="3785998" y="4109998"/>
            <a:ext cx="88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CB714D-D2FF-8BBC-17C1-8027F6AD72F0}"/>
              </a:ext>
            </a:extLst>
          </p:cNvPr>
          <p:cNvSpPr/>
          <p:nvPr/>
        </p:nvSpPr>
        <p:spPr>
          <a:xfrm>
            <a:off x="4859998" y="4109998"/>
            <a:ext cx="106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rstName">
            <a:extLst>
              <a:ext uri="{FF2B5EF4-FFF2-40B4-BE49-F238E27FC236}">
                <a16:creationId xmlns:a16="http://schemas.microsoft.com/office/drawing/2014/main" id="{871B1D60-D3D6-A8B8-2777-38BD6BF24968}"/>
              </a:ext>
            </a:extLst>
          </p:cNvPr>
          <p:cNvSpPr/>
          <p:nvPr/>
        </p:nvSpPr>
        <p:spPr>
          <a:xfrm rot="13380000" flipV="1">
            <a:off x="2303920" y="2419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>
            <a:extLst>
              <a:ext uri="{FF2B5EF4-FFF2-40B4-BE49-F238E27FC236}">
                <a16:creationId xmlns:a16="http://schemas.microsoft.com/office/drawing/2014/main" id="{A079A46A-CA1D-BE54-5944-063C9DF095BA}"/>
              </a:ext>
            </a:extLst>
          </p:cNvPr>
          <p:cNvSpPr/>
          <p:nvPr/>
        </p:nvSpPr>
        <p:spPr>
          <a:xfrm rot="7980000" flipV="1">
            <a:off x="1439920" y="462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>
            <a:extLst>
              <a:ext uri="{FF2B5EF4-FFF2-40B4-BE49-F238E27FC236}">
                <a16:creationId xmlns:a16="http://schemas.microsoft.com/office/drawing/2014/main" id="{555EAD89-4E6D-C1E3-56CA-474D7C00A9E1}"/>
              </a:ext>
            </a:extLst>
          </p:cNvPr>
          <p:cNvSpPr/>
          <p:nvPr/>
        </p:nvSpPr>
        <p:spPr>
          <a:xfrm rot="5400000" flipV="1">
            <a:off x="2591920" y="462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>
            <a:extLst>
              <a:ext uri="{FF2B5EF4-FFF2-40B4-BE49-F238E27FC236}">
                <a16:creationId xmlns:a16="http://schemas.microsoft.com/office/drawing/2014/main" id="{3F14C7BF-87A0-F0E4-FB6D-057AA8402AC5}"/>
              </a:ext>
            </a:extLst>
          </p:cNvPr>
          <p:cNvSpPr/>
          <p:nvPr/>
        </p:nvSpPr>
        <p:spPr>
          <a:xfrm rot="5700000" flipV="1">
            <a:off x="3857920" y="4723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>
            <a:extLst>
              <a:ext uri="{FF2B5EF4-FFF2-40B4-BE49-F238E27FC236}">
                <a16:creationId xmlns:a16="http://schemas.microsoft.com/office/drawing/2014/main" id="{88E3E3F0-0648-A4E2-91C5-5B70C9B4AB97}"/>
              </a:ext>
            </a:extLst>
          </p:cNvPr>
          <p:cNvSpPr/>
          <p:nvPr/>
        </p:nvSpPr>
        <p:spPr>
          <a:xfrm rot="4620000" flipV="1">
            <a:off x="5123920" y="468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Pic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CD54D99-31D5-6C84-094B-8896448D1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7008" y="5105776"/>
            <a:ext cx="1788003" cy="1336824"/>
          </a:xfrm>
          <a:prstGeom prst="rect">
            <a:avLst/>
          </a:prstGeom>
          <a:ln w="22225">
            <a:solidFill>
              <a:srgbClr val="D8AEAE">
                <a:alpha val="100000"/>
              </a:srgbClr>
            </a:solidFill>
          </a:ln>
        </p:spPr>
      </p:pic>
      <p:pic>
        <p:nvPicPr>
          <p:cNvPr id="31" name="그림 3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B9236EB-FAA2-AAAC-CBF7-E1BDF746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00" y="843483"/>
            <a:ext cx="2466000" cy="14570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C8A803-5029-5B2E-09A9-D2AB7F7419FA}"/>
              </a:ext>
            </a:extLst>
          </p:cNvPr>
          <p:cNvSpPr/>
          <p:nvPr/>
        </p:nvSpPr>
        <p:spPr>
          <a:xfrm>
            <a:off x="689998" y="4115998"/>
            <a:ext cx="888000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prstName">
            <a:extLst>
              <a:ext uri="{FF2B5EF4-FFF2-40B4-BE49-F238E27FC236}">
                <a16:creationId xmlns:a16="http://schemas.microsoft.com/office/drawing/2014/main" id="{AC80C4C1-A766-CF0B-8977-A7118F226A17}"/>
              </a:ext>
            </a:extLst>
          </p:cNvPr>
          <p:cNvSpPr/>
          <p:nvPr/>
        </p:nvSpPr>
        <p:spPr>
          <a:xfrm rot="16200000" flipV="1">
            <a:off x="977517" y="3872709"/>
            <a:ext cx="321374" cy="224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5C4A90-5A90-7207-CE92-E7CB4120CDE5}"/>
              </a:ext>
            </a:extLst>
          </p:cNvPr>
          <p:cNvSpPr txBox="1"/>
          <p:nvPr/>
        </p:nvSpPr>
        <p:spPr>
          <a:xfrm>
            <a:off x="2790667" y="1850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44EAC8-806A-A1BE-2650-EE639044B7E1}"/>
              </a:ext>
            </a:extLst>
          </p:cNvPr>
          <p:cNvSpPr txBox="1"/>
          <p:nvPr/>
        </p:nvSpPr>
        <p:spPr>
          <a:xfrm>
            <a:off x="108667" y="3710468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FA1B6-6A86-78C3-40BD-0FF1AC4D8FBE}"/>
              </a:ext>
            </a:extLst>
          </p:cNvPr>
          <p:cNvSpPr txBox="1"/>
          <p:nvPr/>
        </p:nvSpPr>
        <p:spPr>
          <a:xfrm>
            <a:off x="1740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4C903-DB2C-8A16-6785-7576B61010DA}"/>
              </a:ext>
            </a:extLst>
          </p:cNvPr>
          <p:cNvSpPr txBox="1"/>
          <p:nvPr/>
        </p:nvSpPr>
        <p:spPr>
          <a:xfrm>
            <a:off x="2736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04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307425-C7B0-DB6C-A93E-B3329654A865}"/>
              </a:ext>
            </a:extLst>
          </p:cNvPr>
          <p:cNvSpPr txBox="1"/>
          <p:nvPr/>
        </p:nvSpPr>
        <p:spPr>
          <a:xfrm>
            <a:off x="4860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05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455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04</a:t>
            </a:r>
            <a:endParaRPr kumimoji="0" lang="en-US" altLang="ko-KR" sz="1600" i="0" u="none" strike="noStrike" kern="1200" spc="0" normalizeH="0" baseline="0">
              <a:solidFill>
                <a:srgbClr val="915B38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2477770" cy="3962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  <a:endParaRPr lang="ko-KR" altLang="en-US" sz="2000" b="1" i="0" u="none" strike="noStrike" kern="1200" spc="0" normalizeH="0" baseline="0">
              <a:solidFill>
                <a:srgbClr val="595959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692698" y="457486"/>
            <a:ext cx="1011224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15080"/>
              </p:ext>
            </p:extLst>
          </p:nvPr>
        </p:nvGraphicFramePr>
        <p:xfrm>
          <a:off x="7952827" y="669569"/>
          <a:ext cx="3953423" cy="518714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체크박스로 초기값으로 제품 전체 선택되어 있으며, 클릭 시 전체 선택 해제됨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맨 위 상단으로 전체 선택 및 해제 가능하며, 원하는 제품의 체크박스 클릭 시 선택 및 선택 해제 가능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상품 주문 수량을 확인할 수 있고, 주문수량을 수정할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해당 제품의 금액*수량의 가격을 확인 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선택된 제품들의 총 주문금액을 확인 할 수 있고 주문버튼 클릭 시 구매페이지로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체크박스로 선택된 제품들을 선택 삭제할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756431-264C-FE30-BD85-9FFD2372C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14" t="10137" r="-134" b="18565"/>
          <a:stretch/>
        </p:blipFill>
        <p:spPr>
          <a:xfrm>
            <a:off x="49111" y="1786741"/>
            <a:ext cx="7158502" cy="29467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68C56-BDAE-BF81-EBBA-A6EA33B5851B}"/>
              </a:ext>
            </a:extLst>
          </p:cNvPr>
          <p:cNvSpPr/>
          <p:nvPr/>
        </p:nvSpPr>
        <p:spPr>
          <a:xfrm>
            <a:off x="473998" y="1891045"/>
            <a:ext cx="648057" cy="208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1C9C4-66B3-9430-7C01-DA1C55CCC9A1}"/>
              </a:ext>
            </a:extLst>
          </p:cNvPr>
          <p:cNvSpPr/>
          <p:nvPr/>
        </p:nvSpPr>
        <p:spPr>
          <a:xfrm>
            <a:off x="606988" y="2322365"/>
            <a:ext cx="256274" cy="1697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134812-C536-93AD-0685-CC3868EB4E24}"/>
              </a:ext>
            </a:extLst>
          </p:cNvPr>
          <p:cNvSpPr/>
          <p:nvPr/>
        </p:nvSpPr>
        <p:spPr>
          <a:xfrm>
            <a:off x="3270394" y="2635073"/>
            <a:ext cx="1406462" cy="694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5E1DD3-D79A-ABD0-6321-D35F8823AC00}"/>
              </a:ext>
            </a:extLst>
          </p:cNvPr>
          <p:cNvSpPr/>
          <p:nvPr/>
        </p:nvSpPr>
        <p:spPr>
          <a:xfrm>
            <a:off x="4853580" y="2635072"/>
            <a:ext cx="659918" cy="33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171CF8-7832-9313-5BA0-FA08FD3E1C05}"/>
              </a:ext>
            </a:extLst>
          </p:cNvPr>
          <p:cNvSpPr/>
          <p:nvPr/>
        </p:nvSpPr>
        <p:spPr>
          <a:xfrm>
            <a:off x="1426497" y="4097968"/>
            <a:ext cx="4454461" cy="421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0D4AE-3BFC-DA97-6FEB-D5C5E390D766}"/>
              </a:ext>
            </a:extLst>
          </p:cNvPr>
          <p:cNvSpPr txBox="1"/>
          <p:nvPr/>
        </p:nvSpPr>
        <p:spPr>
          <a:xfrm>
            <a:off x="503778" y="1485616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01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E93FA-42F7-FEC1-FBFB-707C18C3C905}"/>
              </a:ext>
            </a:extLst>
          </p:cNvPr>
          <p:cNvSpPr txBox="1"/>
          <p:nvPr/>
        </p:nvSpPr>
        <p:spPr>
          <a:xfrm>
            <a:off x="800111" y="2050060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3F721-E09A-5558-A8A6-F3BBDF1899F5}"/>
              </a:ext>
            </a:extLst>
          </p:cNvPr>
          <p:cNvSpPr txBox="1"/>
          <p:nvPr/>
        </p:nvSpPr>
        <p:spPr>
          <a:xfrm>
            <a:off x="3278963" y="2228801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27491-1DFD-9BFB-5065-BFA6910E8172}"/>
              </a:ext>
            </a:extLst>
          </p:cNvPr>
          <p:cNvSpPr txBox="1"/>
          <p:nvPr/>
        </p:nvSpPr>
        <p:spPr>
          <a:xfrm>
            <a:off x="4835889" y="2228801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 dirty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04</a:t>
            </a:r>
            <a:endParaRPr kumimoji="0" lang="en-US" altLang="ko-KR" sz="1700" b="1" i="0" u="none" strike="noStrike" kern="1200" spc="0" normalizeH="0" baseline="0" dirty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6B0CC-D2B4-5612-E2BD-1562733A5E6D}"/>
              </a:ext>
            </a:extLst>
          </p:cNvPr>
          <p:cNvSpPr txBox="1"/>
          <p:nvPr/>
        </p:nvSpPr>
        <p:spPr>
          <a:xfrm>
            <a:off x="776593" y="4114986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05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260290-71B5-AABB-9162-7862D700A527}"/>
              </a:ext>
            </a:extLst>
          </p:cNvPr>
          <p:cNvSpPr/>
          <p:nvPr/>
        </p:nvSpPr>
        <p:spPr>
          <a:xfrm>
            <a:off x="6243134" y="1844850"/>
            <a:ext cx="540981" cy="31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B6C4A3-F181-084E-F084-8A9101C0EF32}"/>
              </a:ext>
            </a:extLst>
          </p:cNvPr>
          <p:cNvSpPr txBox="1"/>
          <p:nvPr/>
        </p:nvSpPr>
        <p:spPr>
          <a:xfrm>
            <a:off x="6181148" y="1433875"/>
            <a:ext cx="721925" cy="409494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06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954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마이페이지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1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887129" y="446049"/>
            <a:ext cx="9917816" cy="24486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009687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1034</Words>
  <Application>Microsoft Office PowerPoint</Application>
  <PresentationFormat>와이드스크린</PresentationFormat>
  <Paragraphs>290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-apple-system,</vt:lpstr>
      <vt:lpstr>Malgun Gothic</vt:lpstr>
      <vt:lpstr>Malgun Gothic</vt:lpstr>
      <vt:lpstr>함초롬돋움</vt:lpstr>
      <vt:lpstr>Arial</vt:lpstr>
      <vt:lpstr>Calibri</vt:lpstr>
      <vt:lpstr>Times New Roman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tolee</dc:creator>
  <cp:lastModifiedBy>지원 한</cp:lastModifiedBy>
  <cp:revision>13</cp:revision>
  <dcterms:created xsi:type="dcterms:W3CDTF">2022-06-29T04:15:44Z</dcterms:created>
  <dcterms:modified xsi:type="dcterms:W3CDTF">2024-01-22T03:53:02Z</dcterms:modified>
</cp:coreProperties>
</file>